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5" r:id="rId2"/>
    <p:sldId id="304" r:id="rId3"/>
    <p:sldId id="303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456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B6AD"/>
    <a:srgbClr val="007260"/>
    <a:srgbClr val="26588D"/>
    <a:srgbClr val="1768FD"/>
    <a:srgbClr val="0E3375"/>
    <a:srgbClr val="008A75"/>
    <a:srgbClr val="000000"/>
    <a:srgbClr val="5B5B5B"/>
    <a:srgbClr val="00C26F"/>
    <a:srgbClr val="A2D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22" autoAdjust="0"/>
    <p:restoredTop sz="93400" autoAdjust="0"/>
  </p:normalViewPr>
  <p:slideViewPr>
    <p:cSldViewPr snapToObjects="1">
      <p:cViewPr varScale="1">
        <p:scale>
          <a:sx n="28" d="100"/>
          <a:sy n="28" d="100"/>
        </p:scale>
        <p:origin x="620" y="32"/>
      </p:cViewPr>
      <p:guideLst>
        <p:guide orient="horz" pos="4456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68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53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24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BF4A52-1E8F-7F41-8B78-05280B6755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Supervision Routines in a Remote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Enviroment</a:t>
            </a:r>
            <a:endParaRPr lang="en-US" sz="11600" cap="none" spc="0" dirty="0">
              <a:solidFill>
                <a:schemeClr val="tx2"/>
              </a:solidFill>
              <a:latin typeface="Guardian Egyp Thin" panose="02060303050503060803" pitchFamily="18" charset="77"/>
            </a:endParaRP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3725692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Active Supervision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Consulting</a:t>
              </a: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 err="1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contact</a:t>
              </a:r>
              <a:r>
                <a:rPr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@londoncg.com</a:t>
              </a:r>
              <a:endParaRPr lang="en-US" sz="2400" dirty="0">
                <a:solidFill>
                  <a:schemeClr val="tx1"/>
                </a:solidFill>
                <a:latin typeface="Guardian TextEgyp" panose="02060503050503060803" pitchFamily="18" charset="77"/>
              </a:endParaRP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824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11874283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n-US" sz="6700" b="1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The </a:t>
            </a:r>
            <a:r>
              <a:rPr lang="en-US" sz="6700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first steps as a Supervisor</a:t>
            </a:r>
            <a:endParaRPr lang="en-US" sz="6700" b="1" spc="300" dirty="0">
              <a:solidFill>
                <a:srgbClr val="373545"/>
              </a:solidFill>
              <a:latin typeface="Guardian Egyp Regular"/>
              <a:ea typeface="Noto Sans" panose="020B0502040504020204" pitchFamily="34" charset="0"/>
              <a:cs typeface="Guardian Egyp Regular"/>
            </a:endParaRPr>
          </a:p>
        </p:txBody>
      </p:sp>
      <p:pic>
        <p:nvPicPr>
          <p:cNvPr id="1026" name="Picture 2" descr="Schedule Icons - Free Download, PNG and SVG">
            <a:extLst>
              <a:ext uri="{FF2B5EF4-FFF2-40B4-BE49-F238E27FC236}">
                <a16:creationId xmlns:a16="http://schemas.microsoft.com/office/drawing/2014/main" id="{F46DEEBE-7E5B-4C81-B560-0D5A708F6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2" y="2496071"/>
            <a:ext cx="4222056" cy="422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hedule Icons - Free Download, PNG and SVG">
            <a:extLst>
              <a:ext uri="{FF2B5EF4-FFF2-40B4-BE49-F238E27FC236}">
                <a16:creationId xmlns:a16="http://schemas.microsoft.com/office/drawing/2014/main" id="{85CB8EC4-776F-4F2B-9A14-7228DFC10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201" y="2521124"/>
            <a:ext cx="3776762" cy="377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09">
            <a:extLst>
              <a:ext uri="{FF2B5EF4-FFF2-40B4-BE49-F238E27FC236}">
                <a16:creationId xmlns:a16="http://schemas.microsoft.com/office/drawing/2014/main" id="{90B1F71B-A281-44B1-9949-C053950C6A8F}"/>
              </a:ext>
            </a:extLst>
          </p:cNvPr>
          <p:cNvSpPr txBox="1"/>
          <p:nvPr/>
        </p:nvSpPr>
        <p:spPr>
          <a:xfrm>
            <a:off x="1826153" y="6326181"/>
            <a:ext cx="6956294" cy="492430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n-US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Redesign your agenda</a:t>
            </a:r>
          </a:p>
          <a:p>
            <a:pPr defTabSz="1826005"/>
            <a:endParaRPr lang="en-US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Eliminate face-to-face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 supervision activities.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Include a weekly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one-to-one call with your employees 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only to understand their needs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Plan your agenda 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one week ahead.</a:t>
            </a:r>
          </a:p>
        </p:txBody>
      </p:sp>
      <p:pic>
        <p:nvPicPr>
          <p:cNvPr id="1032" name="Picture 8" descr="Vasalgel reversibility: Opinion survey results - Parsemus Foundation">
            <a:extLst>
              <a:ext uri="{FF2B5EF4-FFF2-40B4-BE49-F238E27FC236}">
                <a16:creationId xmlns:a16="http://schemas.microsoft.com/office/drawing/2014/main" id="{84293A95-EF9D-4C51-8983-FD69D4C4D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1970" y="2980755"/>
            <a:ext cx="3333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9">
            <a:extLst>
              <a:ext uri="{FF2B5EF4-FFF2-40B4-BE49-F238E27FC236}">
                <a16:creationId xmlns:a16="http://schemas.microsoft.com/office/drawing/2014/main" id="{734503B1-0B7A-448A-8AA7-9EFAFDADEFEF}"/>
              </a:ext>
            </a:extLst>
          </p:cNvPr>
          <p:cNvSpPr txBox="1"/>
          <p:nvPr/>
        </p:nvSpPr>
        <p:spPr>
          <a:xfrm>
            <a:off x="8823426" y="5556740"/>
            <a:ext cx="6956294" cy="6463189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n-US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Structured daily check-in meeting</a:t>
            </a:r>
          </a:p>
          <a:p>
            <a:pPr defTabSz="1826005"/>
            <a:endParaRPr lang="en-US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Have a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one-on-one call 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for employees who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work independently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 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Have a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team call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 for employees with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highly collaboration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Make a minute 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of the results expected to be achieved during the day.</a:t>
            </a:r>
          </a:p>
        </p:txBody>
      </p:sp>
      <p:sp>
        <p:nvSpPr>
          <p:cNvPr id="12" name="TextBox 109">
            <a:extLst>
              <a:ext uri="{FF2B5EF4-FFF2-40B4-BE49-F238E27FC236}">
                <a16:creationId xmlns:a16="http://schemas.microsoft.com/office/drawing/2014/main" id="{388E305D-1DD0-4CCB-80F2-5FCE72F65A00}"/>
              </a:ext>
            </a:extLst>
          </p:cNvPr>
          <p:cNvSpPr txBox="1"/>
          <p:nvPr/>
        </p:nvSpPr>
        <p:spPr>
          <a:xfrm>
            <a:off x="15820698" y="6049182"/>
            <a:ext cx="6956294" cy="5478304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n-US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Communication channels and rules</a:t>
            </a:r>
          </a:p>
          <a:p>
            <a:pPr defTabSz="1826005"/>
            <a:endParaRPr lang="en-US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Define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when to use each communication tool and group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</a:t>
            </a:r>
          </a:p>
          <a:p>
            <a:pPr marL="457200" lvl="8" indent="-457200" algn="just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Define a specific group and channel for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informal communication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 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Define a method to do a 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check-out review</a:t>
            </a:r>
            <a:r>
              <a:rPr lang="en-US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 on the daily results. </a:t>
            </a:r>
          </a:p>
        </p:txBody>
      </p:sp>
    </p:spTree>
    <p:extLst>
      <p:ext uri="{BB962C8B-B14F-4D97-AF65-F5344CB8AC3E}">
        <p14:creationId xmlns:p14="http://schemas.microsoft.com/office/powerpoint/2010/main" val="127541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14740453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n-US" sz="6700" b="1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Leverage technology to gain visibility</a:t>
            </a:r>
          </a:p>
        </p:txBody>
      </p:sp>
      <p:pic>
        <p:nvPicPr>
          <p:cNvPr id="26" name="Picture 20" descr="Google G Suite Business Email Account | S Naidu Tech">
            <a:extLst>
              <a:ext uri="{FF2B5EF4-FFF2-40B4-BE49-F238E27FC236}">
                <a16:creationId xmlns:a16="http://schemas.microsoft.com/office/drawing/2014/main" id="{644B61E0-6564-4B08-9B0A-78409CDC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877" y="9192966"/>
            <a:ext cx="2458765" cy="245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Trello Logo">
            <a:extLst>
              <a:ext uri="{FF2B5EF4-FFF2-40B4-BE49-F238E27FC236}">
                <a16:creationId xmlns:a16="http://schemas.microsoft.com/office/drawing/2014/main" id="{2368345F-BA8F-4EC9-B79D-6A58C4730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6498" y="3784998"/>
            <a:ext cx="5022922" cy="15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6">
            <a:extLst>
              <a:ext uri="{FF2B5EF4-FFF2-40B4-BE49-F238E27FC236}">
                <a16:creationId xmlns:a16="http://schemas.microsoft.com/office/drawing/2014/main" id="{2E804691-F4FB-43C5-9C70-228547FF5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4136" y="4883177"/>
            <a:ext cx="3111837" cy="205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nyTrans permite acceder a tus documentos de la nube en cualquier ...">
            <a:extLst>
              <a:ext uri="{FF2B5EF4-FFF2-40B4-BE49-F238E27FC236}">
                <a16:creationId xmlns:a16="http://schemas.microsoft.com/office/drawing/2014/main" id="{2614DC61-3C71-4737-AE86-C190C794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0" y="8730208"/>
            <a:ext cx="7113662" cy="401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dyž by vám byl terabajt málo, Microsoft nabízí na OneDrive nově ...">
            <a:extLst>
              <a:ext uri="{FF2B5EF4-FFF2-40B4-BE49-F238E27FC236}">
                <a16:creationId xmlns:a16="http://schemas.microsoft.com/office/drawing/2014/main" id="{391D5761-1897-47F6-8043-3B2858458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4893" y="8993598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ropbox Logo transparent PNG - StickPNG">
            <a:extLst>
              <a:ext uri="{FF2B5EF4-FFF2-40B4-BE49-F238E27FC236}">
                <a16:creationId xmlns:a16="http://schemas.microsoft.com/office/drawing/2014/main" id="{EB47139A-979C-4306-91FB-425BE32128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32" b="31999"/>
          <a:stretch/>
        </p:blipFill>
        <p:spPr bwMode="auto">
          <a:xfrm>
            <a:off x="15041803" y="11495856"/>
            <a:ext cx="4983510" cy="176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FA944B-CDED-4A79-8D49-7CF0161CA87F}"/>
              </a:ext>
            </a:extLst>
          </p:cNvPr>
          <p:cNvSpPr/>
          <p:nvPr/>
        </p:nvSpPr>
        <p:spPr>
          <a:xfrm>
            <a:off x="12204966" y="2826569"/>
            <a:ext cx="10657184" cy="10515600"/>
          </a:xfrm>
          <a:prstGeom prst="rect">
            <a:avLst/>
          </a:prstGeom>
          <a:noFill/>
          <a:ln w="38100" cap="flat">
            <a:solidFill>
              <a:schemeClr val="bg1">
                <a:lumMod val="20000"/>
                <a:lumOff val="8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3" name="TextBox 109">
            <a:extLst>
              <a:ext uri="{FF2B5EF4-FFF2-40B4-BE49-F238E27FC236}">
                <a16:creationId xmlns:a16="http://schemas.microsoft.com/office/drawing/2014/main" id="{282E3012-CDF3-4B51-B328-EAE74586EE78}"/>
              </a:ext>
            </a:extLst>
          </p:cNvPr>
          <p:cNvSpPr txBox="1"/>
          <p:nvPr/>
        </p:nvSpPr>
        <p:spPr>
          <a:xfrm>
            <a:off x="14168576" y="2510569"/>
            <a:ext cx="6729965" cy="70776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40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Tech Tools</a:t>
            </a:r>
            <a:endParaRPr lang="en-US" sz="40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6" name="TextBox 109">
            <a:extLst>
              <a:ext uri="{FF2B5EF4-FFF2-40B4-BE49-F238E27FC236}">
                <a16:creationId xmlns:a16="http://schemas.microsoft.com/office/drawing/2014/main" id="{BF1A4801-46D0-4546-9F77-95D9011FDF29}"/>
              </a:ext>
            </a:extLst>
          </p:cNvPr>
          <p:cNvSpPr txBox="1"/>
          <p:nvPr/>
        </p:nvSpPr>
        <p:spPr>
          <a:xfrm>
            <a:off x="2942798" y="2510569"/>
            <a:ext cx="6729965" cy="70776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40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Project Management</a:t>
            </a:r>
            <a:endParaRPr lang="en-US" sz="40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7" name="TextBox 109">
            <a:extLst>
              <a:ext uri="{FF2B5EF4-FFF2-40B4-BE49-F238E27FC236}">
                <a16:creationId xmlns:a16="http://schemas.microsoft.com/office/drawing/2014/main" id="{37D6B3F7-DD88-4E07-BD76-CF4C94DBBC90}"/>
              </a:ext>
            </a:extLst>
          </p:cNvPr>
          <p:cNvSpPr txBox="1"/>
          <p:nvPr/>
        </p:nvSpPr>
        <p:spPr>
          <a:xfrm>
            <a:off x="2942798" y="7894607"/>
            <a:ext cx="6729965" cy="70776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40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Make files collaborative</a:t>
            </a:r>
          </a:p>
        </p:txBody>
      </p:sp>
      <p:sp>
        <p:nvSpPr>
          <p:cNvPr id="48" name="TextBox 109">
            <a:extLst>
              <a:ext uri="{FF2B5EF4-FFF2-40B4-BE49-F238E27FC236}">
                <a16:creationId xmlns:a16="http://schemas.microsoft.com/office/drawing/2014/main" id="{827AECFE-BA37-4146-8D6E-D1211B55E273}"/>
              </a:ext>
            </a:extLst>
          </p:cNvPr>
          <p:cNvSpPr txBox="1"/>
          <p:nvPr/>
        </p:nvSpPr>
        <p:spPr>
          <a:xfrm>
            <a:off x="15041804" y="7819835"/>
            <a:ext cx="4913156" cy="895644"/>
          </a:xfrm>
          <a:prstGeom prst="upDownArrow">
            <a:avLst>
              <a:gd name="adj1" fmla="val 50000"/>
              <a:gd name="adj2" fmla="val 34991"/>
            </a:avLst>
          </a:prstGeom>
          <a:solidFill>
            <a:srgbClr val="88B6AD"/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3200" dirty="0">
                <a:solidFill>
                  <a:schemeClr val="bg2"/>
                </a:solidFill>
                <a:latin typeface="Guardian Egyp Regular"/>
                <a:ea typeface="League Spartan" charset="0"/>
                <a:cs typeface="Guardian Egyp Regular"/>
              </a:rPr>
              <a:t>Integration</a:t>
            </a:r>
            <a:endParaRPr lang="en-US" sz="3200" b="1" dirty="0">
              <a:solidFill>
                <a:schemeClr val="bg2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9" name="TextBox 109">
            <a:extLst>
              <a:ext uri="{FF2B5EF4-FFF2-40B4-BE49-F238E27FC236}">
                <a16:creationId xmlns:a16="http://schemas.microsoft.com/office/drawing/2014/main" id="{EB0F0108-2239-4A45-B81D-FAB46E439A21}"/>
              </a:ext>
            </a:extLst>
          </p:cNvPr>
          <p:cNvSpPr txBox="1"/>
          <p:nvPr/>
        </p:nvSpPr>
        <p:spPr>
          <a:xfrm>
            <a:off x="656302" y="3554223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Backlog</a:t>
            </a:r>
          </a:p>
        </p:txBody>
      </p:sp>
      <p:sp>
        <p:nvSpPr>
          <p:cNvPr id="50" name="TextBox 109">
            <a:extLst>
              <a:ext uri="{FF2B5EF4-FFF2-40B4-BE49-F238E27FC236}">
                <a16:creationId xmlns:a16="http://schemas.microsoft.com/office/drawing/2014/main" id="{E80FF2AB-BA7B-4FC9-B716-70F350AC6762}"/>
              </a:ext>
            </a:extLst>
          </p:cNvPr>
          <p:cNvSpPr txBox="1"/>
          <p:nvPr/>
        </p:nvSpPr>
        <p:spPr>
          <a:xfrm>
            <a:off x="2968465" y="3554223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To</a:t>
            </a:r>
            <a:r>
              <a:rPr lang="en-US" sz="240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-Do</a:t>
            </a:r>
            <a:endParaRPr lang="en-US" sz="2400" b="1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51" name="TextBox 109">
            <a:extLst>
              <a:ext uri="{FF2B5EF4-FFF2-40B4-BE49-F238E27FC236}">
                <a16:creationId xmlns:a16="http://schemas.microsoft.com/office/drawing/2014/main" id="{6172D804-8875-4A37-8C0B-61ED527B8172}"/>
              </a:ext>
            </a:extLst>
          </p:cNvPr>
          <p:cNvSpPr txBox="1"/>
          <p:nvPr/>
        </p:nvSpPr>
        <p:spPr>
          <a:xfrm>
            <a:off x="5280628" y="3554223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Doing</a:t>
            </a:r>
          </a:p>
        </p:txBody>
      </p:sp>
      <p:sp>
        <p:nvSpPr>
          <p:cNvPr id="52" name="TextBox 109">
            <a:extLst>
              <a:ext uri="{FF2B5EF4-FFF2-40B4-BE49-F238E27FC236}">
                <a16:creationId xmlns:a16="http://schemas.microsoft.com/office/drawing/2014/main" id="{20927AEA-E91A-470B-83C2-4B92C1351B6C}"/>
              </a:ext>
            </a:extLst>
          </p:cNvPr>
          <p:cNvSpPr txBox="1"/>
          <p:nvPr/>
        </p:nvSpPr>
        <p:spPr>
          <a:xfrm>
            <a:off x="7592791" y="3554223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Validation</a:t>
            </a:r>
          </a:p>
        </p:txBody>
      </p:sp>
      <p:sp>
        <p:nvSpPr>
          <p:cNvPr id="53" name="TextBox 109">
            <a:extLst>
              <a:ext uri="{FF2B5EF4-FFF2-40B4-BE49-F238E27FC236}">
                <a16:creationId xmlns:a16="http://schemas.microsoft.com/office/drawing/2014/main" id="{27B7E75C-2B10-4D56-ABB6-BD3F3CBC56AF}"/>
              </a:ext>
            </a:extLst>
          </p:cNvPr>
          <p:cNvSpPr txBox="1"/>
          <p:nvPr/>
        </p:nvSpPr>
        <p:spPr>
          <a:xfrm>
            <a:off x="9904953" y="3554223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Done</a:t>
            </a:r>
          </a:p>
        </p:txBody>
      </p:sp>
      <p:sp>
        <p:nvSpPr>
          <p:cNvPr id="54" name="TextBox 109">
            <a:extLst>
              <a:ext uri="{FF2B5EF4-FFF2-40B4-BE49-F238E27FC236}">
                <a16:creationId xmlns:a16="http://schemas.microsoft.com/office/drawing/2014/main" id="{A28DBDAB-0517-4F7F-922A-B219B64F60FB}"/>
              </a:ext>
            </a:extLst>
          </p:cNvPr>
          <p:cNvSpPr txBox="1"/>
          <p:nvPr/>
        </p:nvSpPr>
        <p:spPr>
          <a:xfrm>
            <a:off x="3295570" y="4320780"/>
            <a:ext cx="1413611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Responsible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Due-date/hour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</a:t>
            </a:r>
          </a:p>
        </p:txBody>
      </p:sp>
      <p:sp>
        <p:nvSpPr>
          <p:cNvPr id="61" name="TextBox 109">
            <a:extLst>
              <a:ext uri="{FF2B5EF4-FFF2-40B4-BE49-F238E27FC236}">
                <a16:creationId xmlns:a16="http://schemas.microsoft.com/office/drawing/2014/main" id="{EE180BFD-8A2C-4029-8A38-954746568E85}"/>
              </a:ext>
            </a:extLst>
          </p:cNvPr>
          <p:cNvSpPr txBox="1"/>
          <p:nvPr/>
        </p:nvSpPr>
        <p:spPr>
          <a:xfrm>
            <a:off x="983407" y="4320780"/>
            <a:ext cx="1413611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Responsible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Due-date/hour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</a:t>
            </a:r>
          </a:p>
        </p:txBody>
      </p:sp>
      <p:sp>
        <p:nvSpPr>
          <p:cNvPr id="62" name="TextBox 109">
            <a:extLst>
              <a:ext uri="{FF2B5EF4-FFF2-40B4-BE49-F238E27FC236}">
                <a16:creationId xmlns:a16="http://schemas.microsoft.com/office/drawing/2014/main" id="{14383706-2E9D-41E8-BE48-C130766322CB}"/>
              </a:ext>
            </a:extLst>
          </p:cNvPr>
          <p:cNvSpPr txBox="1"/>
          <p:nvPr/>
        </p:nvSpPr>
        <p:spPr>
          <a:xfrm>
            <a:off x="5600974" y="5987583"/>
            <a:ext cx="1413611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Responsible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Due-date/hour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</a:t>
            </a:r>
          </a:p>
        </p:txBody>
      </p:sp>
      <p:sp>
        <p:nvSpPr>
          <p:cNvPr id="63" name="TextBox 109">
            <a:extLst>
              <a:ext uri="{FF2B5EF4-FFF2-40B4-BE49-F238E27FC236}">
                <a16:creationId xmlns:a16="http://schemas.microsoft.com/office/drawing/2014/main" id="{60F6FC80-2624-4F3E-9FD2-EE906C9B2912}"/>
              </a:ext>
            </a:extLst>
          </p:cNvPr>
          <p:cNvSpPr txBox="1"/>
          <p:nvPr/>
        </p:nvSpPr>
        <p:spPr>
          <a:xfrm>
            <a:off x="5600974" y="4320780"/>
            <a:ext cx="1413611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Responsible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Due-date/hour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</a:t>
            </a:r>
          </a:p>
        </p:txBody>
      </p:sp>
      <p:sp>
        <p:nvSpPr>
          <p:cNvPr id="64" name="TextBox 109">
            <a:extLst>
              <a:ext uri="{FF2B5EF4-FFF2-40B4-BE49-F238E27FC236}">
                <a16:creationId xmlns:a16="http://schemas.microsoft.com/office/drawing/2014/main" id="{8C640E6A-376E-468D-9796-649A25408D17}"/>
              </a:ext>
            </a:extLst>
          </p:cNvPr>
          <p:cNvSpPr txBox="1"/>
          <p:nvPr/>
        </p:nvSpPr>
        <p:spPr>
          <a:xfrm>
            <a:off x="7919896" y="4320780"/>
            <a:ext cx="1413611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Responsible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Due-date/hour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</a:t>
            </a:r>
          </a:p>
        </p:txBody>
      </p:sp>
      <p:sp>
        <p:nvSpPr>
          <p:cNvPr id="65" name="TextBox 109">
            <a:extLst>
              <a:ext uri="{FF2B5EF4-FFF2-40B4-BE49-F238E27FC236}">
                <a16:creationId xmlns:a16="http://schemas.microsoft.com/office/drawing/2014/main" id="{8D1D1718-ECDD-4B03-BC38-00E7A50F76EE}"/>
              </a:ext>
            </a:extLst>
          </p:cNvPr>
          <p:cNvSpPr txBox="1"/>
          <p:nvPr/>
        </p:nvSpPr>
        <p:spPr>
          <a:xfrm>
            <a:off x="10225984" y="4320780"/>
            <a:ext cx="1413611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Responsible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Due-date/hour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C3F938-47A3-471E-9AC7-F1A216E418F5}"/>
              </a:ext>
            </a:extLst>
          </p:cNvPr>
          <p:cNvCxnSpPr/>
          <p:nvPr/>
        </p:nvCxnSpPr>
        <p:spPr>
          <a:xfrm>
            <a:off x="2851358" y="3554223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73FB5D5-DC23-41C6-9991-566F22AC74C5}"/>
              </a:ext>
            </a:extLst>
          </p:cNvPr>
          <p:cNvCxnSpPr/>
          <p:nvPr/>
        </p:nvCxnSpPr>
        <p:spPr>
          <a:xfrm>
            <a:off x="5157359" y="3554223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9CFEF8B-013B-4C29-AC22-FC9DE715282C}"/>
              </a:ext>
            </a:extLst>
          </p:cNvPr>
          <p:cNvCxnSpPr/>
          <p:nvPr/>
        </p:nvCxnSpPr>
        <p:spPr>
          <a:xfrm>
            <a:off x="7463360" y="3554223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0EC198C-EF43-4C3F-8D72-FA446BAFF962}"/>
              </a:ext>
            </a:extLst>
          </p:cNvPr>
          <p:cNvCxnSpPr/>
          <p:nvPr/>
        </p:nvCxnSpPr>
        <p:spPr>
          <a:xfrm>
            <a:off x="9769361" y="3554223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9" name="TextBox 109">
            <a:extLst>
              <a:ext uri="{FF2B5EF4-FFF2-40B4-BE49-F238E27FC236}">
                <a16:creationId xmlns:a16="http://schemas.microsoft.com/office/drawing/2014/main" id="{93D535E0-4588-451A-8E0C-EB131E8175DE}"/>
              </a:ext>
            </a:extLst>
          </p:cNvPr>
          <p:cNvSpPr txBox="1"/>
          <p:nvPr/>
        </p:nvSpPr>
        <p:spPr>
          <a:xfrm>
            <a:off x="7645328" y="10109194"/>
            <a:ext cx="4533704" cy="195426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Implement a cloud solution.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Have a folder structure. 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Standardize how to name files. </a:t>
            </a:r>
          </a:p>
        </p:txBody>
      </p:sp>
    </p:spTree>
    <p:extLst>
      <p:ext uri="{BB962C8B-B14F-4D97-AF65-F5344CB8AC3E}">
        <p14:creationId xmlns:p14="http://schemas.microsoft.com/office/powerpoint/2010/main" val="400201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5051</TotalTime>
  <Words>227</Words>
  <Application>Microsoft Office PowerPoint</Application>
  <PresentationFormat>Custom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London Consulting Group</dc:creator>
  <cp:lastModifiedBy>Marlene Kellenberger</cp:lastModifiedBy>
  <cp:revision>331</cp:revision>
  <dcterms:modified xsi:type="dcterms:W3CDTF">2020-04-02T03:13:33Z</dcterms:modified>
</cp:coreProperties>
</file>