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7" r:id="rId2"/>
    <p:sldId id="300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1pPr>
    <a:lvl2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2pPr>
    <a:lvl3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3pPr>
    <a:lvl4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4pPr>
    <a:lvl5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5pPr>
    <a:lvl6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6pPr>
    <a:lvl7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7pPr>
    <a:lvl8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8pPr>
    <a:lvl9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26F"/>
    <a:srgbClr val="FFCC66"/>
    <a:srgbClr val="007260"/>
    <a:srgbClr val="26588D"/>
    <a:srgbClr val="88B6AD"/>
    <a:srgbClr val="1768FD"/>
    <a:srgbClr val="0E3375"/>
    <a:srgbClr val="008A75"/>
    <a:srgbClr val="000000"/>
    <a:srgbClr val="5B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CDCC"/>
          </a:solidFill>
        </a:fill>
      </a:tcStyle>
    </a:wholeTbl>
    <a:band2H>
      <a:tcTxStyle/>
      <a:tcStyle>
        <a:tcBdr/>
        <a:fill>
          <a:solidFill>
            <a:srgbClr val="FDE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CBE3"/>
          </a:solidFill>
        </a:fill>
      </a:tcStyle>
    </a:wholeTbl>
    <a:band2H>
      <a:tcTxStyle/>
      <a:tcStyle>
        <a:tcBdr/>
        <a:fill>
          <a:solidFill>
            <a:srgbClr val="EFE7F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CFA"/>
          </a:solidFill>
        </a:fill>
      </a:tcStyle>
    </a:wholeTbl>
    <a:band2H>
      <a:tcTxStyle/>
      <a:tcStyle>
        <a:tcBdr/>
        <a:fill>
          <a:solidFill>
            <a:srgbClr val="E7EE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24"/>
    <p:restoredTop sz="95995" autoAdjust="0"/>
  </p:normalViewPr>
  <p:slideViewPr>
    <p:cSldViewPr snapToObjects="1">
      <p:cViewPr varScale="1">
        <p:scale>
          <a:sx n="30" d="100"/>
          <a:sy n="30" d="100"/>
        </p:scale>
        <p:origin x="1048" y="36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96" d="100"/>
          <a:sy n="96" d="100"/>
        </p:scale>
        <p:origin x="248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321933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2400">
        <a:latin typeface="+mn-lt"/>
        <a:ea typeface="+mn-ea"/>
        <a:cs typeface="+mn-cs"/>
        <a:sym typeface="Calibri"/>
      </a:defRPr>
    </a:lvl1pPr>
    <a:lvl2pPr indent="228600" defTabSz="1828800" latinLnBrk="0">
      <a:defRPr sz="2400">
        <a:latin typeface="+mn-lt"/>
        <a:ea typeface="+mn-ea"/>
        <a:cs typeface="+mn-cs"/>
        <a:sym typeface="Calibri"/>
      </a:defRPr>
    </a:lvl2pPr>
    <a:lvl3pPr indent="457200" defTabSz="1828800" latinLnBrk="0">
      <a:defRPr sz="2400">
        <a:latin typeface="+mn-lt"/>
        <a:ea typeface="+mn-ea"/>
        <a:cs typeface="+mn-cs"/>
        <a:sym typeface="Calibri"/>
      </a:defRPr>
    </a:lvl3pPr>
    <a:lvl4pPr indent="685800" defTabSz="1828800" latinLnBrk="0">
      <a:defRPr sz="2400">
        <a:latin typeface="+mn-lt"/>
        <a:ea typeface="+mn-ea"/>
        <a:cs typeface="+mn-cs"/>
        <a:sym typeface="Calibri"/>
      </a:defRPr>
    </a:lvl4pPr>
    <a:lvl5pPr indent="914400" defTabSz="1828800" latinLnBrk="0">
      <a:defRPr sz="2400">
        <a:latin typeface="+mn-lt"/>
        <a:ea typeface="+mn-ea"/>
        <a:cs typeface="+mn-cs"/>
        <a:sym typeface="Calibri"/>
      </a:defRPr>
    </a:lvl5pPr>
    <a:lvl6pPr indent="1143000" defTabSz="1828800" latinLnBrk="0">
      <a:defRPr sz="2400">
        <a:latin typeface="+mn-lt"/>
        <a:ea typeface="+mn-ea"/>
        <a:cs typeface="+mn-cs"/>
        <a:sym typeface="Calibri"/>
      </a:defRPr>
    </a:lvl6pPr>
    <a:lvl7pPr indent="1371600" defTabSz="1828800" latinLnBrk="0">
      <a:defRPr sz="2400">
        <a:latin typeface="+mn-lt"/>
        <a:ea typeface="+mn-ea"/>
        <a:cs typeface="+mn-cs"/>
        <a:sym typeface="Calibri"/>
      </a:defRPr>
    </a:lvl7pPr>
    <a:lvl8pPr indent="1600200" defTabSz="1828800" latinLnBrk="0">
      <a:defRPr sz="2400">
        <a:latin typeface="+mn-lt"/>
        <a:ea typeface="+mn-ea"/>
        <a:cs typeface="+mn-cs"/>
        <a:sym typeface="Calibri"/>
      </a:defRPr>
    </a:lvl8pPr>
    <a:lvl9pPr indent="1828800" defTabSz="1828800" latinLnBrk="0">
      <a:defRPr sz="24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55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nsition cover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52F7576-B234-9846-929A-1167296EF3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6084488"/>
            <a:ext cx="12744921" cy="2598269"/>
          </a:xfrm>
        </p:spPr>
        <p:txBody>
          <a:bodyPr anchor="t"/>
          <a:lstStyle>
            <a:lvl1pPr algn="l">
              <a:defRPr sz="11500" b="0" i="0" cap="none" spc="0">
                <a:solidFill>
                  <a:schemeClr val="tx2"/>
                </a:solidFill>
                <a:latin typeface="Guardian Egyp Thin" panose="02060303050503060803" pitchFamily="18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3832D55-0666-9440-9A34-82E989B296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21828" y="5204646"/>
            <a:ext cx="12744450" cy="846488"/>
          </a:xfrm>
        </p:spPr>
        <p:txBody>
          <a:bodyPr/>
          <a:lstStyle>
            <a:lvl1pPr marL="0" indent="0">
              <a:buNone/>
              <a:defRPr sz="3600" b="0" i="0">
                <a:solidFill>
                  <a:schemeClr val="tx1"/>
                </a:solidFill>
                <a:latin typeface="Guardian TextEgyp Medium" panose="02060503050503060803" pitchFamily="18" charset="77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7310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27302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 + Logo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CDDE1ED-BAD1-1543-BF43-6112C13D2E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79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5408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95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80B40-0D23-7F41-BE68-C64E7259B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2175147"/>
            <a:ext cx="20161250" cy="3336925"/>
          </a:xfrm>
        </p:spPr>
        <p:txBody>
          <a:bodyPr anchor="ctr"/>
          <a:lstStyle>
            <a:lvl1pPr algn="ctr">
              <a:defRPr sz="8800"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BF4A52-1E8F-7F41-8B78-05280B6755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8AE4F2B-6216-854F-9F90-EECC33F007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11375" y="5801637"/>
            <a:ext cx="20161250" cy="732105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171509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349" userDrawn="1">
          <p15:clr>
            <a:srgbClr val="FBAE40"/>
          </p15:clr>
        </p15:guide>
        <p15:guide id="2" pos="1330" userDrawn="1">
          <p15:clr>
            <a:srgbClr val="FBAE40"/>
          </p15:clr>
        </p15:guide>
        <p15:guide id="3" pos="1403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80B40-0D23-7F41-BE68-C64E7259B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2176707"/>
            <a:ext cx="20161250" cy="3336925"/>
          </a:xfrm>
        </p:spPr>
        <p:txBody>
          <a:bodyPr anchor="ctr"/>
          <a:lstStyle>
            <a:lvl1pPr algn="ctr">
              <a:defRPr sz="8800" cap="none" spc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Logo cliente">
            <a:extLst>
              <a:ext uri="{FF2B5EF4-FFF2-40B4-BE49-F238E27FC236}">
                <a16:creationId xmlns:a16="http://schemas.microsoft.com/office/drawing/2014/main" id="{F857D009-B8C0-EA49-A7FA-8292FF4B6A23}"/>
              </a:ext>
            </a:extLst>
          </p:cNvPr>
          <p:cNvSpPr/>
          <p:nvPr userDrawn="1"/>
        </p:nvSpPr>
        <p:spPr>
          <a:xfrm>
            <a:off x="2111375" y="593304"/>
            <a:ext cx="1868257" cy="1268904"/>
          </a:xfrm>
          <a:prstGeom prst="rect">
            <a:avLst/>
          </a:prstGeom>
          <a:solidFill>
            <a:srgbClr val="FFFFFF"/>
          </a:solidFill>
          <a:ln w="25400">
            <a:noFill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 anchor="ctr"/>
          <a:lstStyle>
            <a:lvl1pPr algn="ctr">
              <a:spcBef>
                <a:spcPts val="0"/>
              </a:spcBef>
              <a:defRPr sz="2500" b="0">
                <a:solidFill>
                  <a:srgbClr val="000000"/>
                </a:solidFill>
              </a:defRPr>
            </a:lvl1pPr>
          </a:lstStyle>
          <a:p>
            <a:r>
              <a:rPr lang="en-US" sz="2000" spc="0">
                <a:solidFill>
                  <a:schemeClr val="bg1">
                    <a:lumMod val="50000"/>
                  </a:schemeClr>
                </a:solidFill>
                <a:latin typeface="Guardian Egyp" panose="02060503050503060803" pitchFamily="18" charset="77"/>
              </a:rPr>
              <a:t>Logo </a:t>
            </a:r>
            <a:br>
              <a:rPr lang="en-US" sz="2000" spc="0">
                <a:solidFill>
                  <a:schemeClr val="bg1">
                    <a:lumMod val="50000"/>
                  </a:schemeClr>
                </a:solidFill>
                <a:latin typeface="Guardian Egyp" panose="02060503050503060803" pitchFamily="18" charset="77"/>
              </a:rPr>
            </a:br>
            <a:r>
              <a:rPr lang="en-US" sz="2000" spc="0">
                <a:solidFill>
                  <a:schemeClr val="bg1">
                    <a:lumMod val="50000"/>
                  </a:schemeClr>
                </a:solidFill>
                <a:latin typeface="Guardian Egyp" panose="02060503050503060803" pitchFamily="18" charset="77"/>
              </a:rPr>
              <a:t>cliente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9ECD55-0034-D74A-A76F-37F1EB5DEE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013F90DA-14BC-D74A-9351-6A238F27E0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11375" y="5801637"/>
            <a:ext cx="20161250" cy="732105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16684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349">
          <p15:clr>
            <a:srgbClr val="FBAE40"/>
          </p15:clr>
        </p15:guide>
        <p15:guide id="2" pos="1330">
          <p15:clr>
            <a:srgbClr val="FBAE40"/>
          </p15:clr>
        </p15:guide>
        <p15:guide id="3" pos="1403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20161252" cy="5956300"/>
          </a:xfr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80631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9720586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8799DD6-671F-F447-ACF9-2D09EF11CCC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550587" y="5075580"/>
            <a:ext cx="9720586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890221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B2CC4EE1-B217-8047-BB8E-5ADF65FE61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095903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FBF7EF99-CA78-FB40-954C-0D649F8791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80431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1555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+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D1BD3F-77FA-BC47-A9A3-4A89A841C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11374" y="5075238"/>
            <a:ext cx="9720586" cy="59563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BB2396B-6318-E94E-84F6-A202B4C43F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52039" y="5075580"/>
            <a:ext cx="9720586" cy="5956300"/>
          </a:xfrm>
        </p:spPr>
        <p:txBody>
          <a:bodyPr anchor="ctr"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477547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D1BD3F-77FA-BC47-A9A3-4A89A841C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11374" y="5075238"/>
            <a:ext cx="9720586" cy="376396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FFBCF2CF-AFB1-0140-8DE1-AE522B2D57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566014" y="5075238"/>
            <a:ext cx="9720586" cy="3763963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DE71093B-5350-A847-A69D-2F82394923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111374" y="9113411"/>
            <a:ext cx="9720586" cy="3763963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7089157F-99D0-E444-A446-03546F60F8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566014" y="9113411"/>
            <a:ext cx="9720586" cy="3763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209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Description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3" y="2365513"/>
            <a:ext cx="20161254" cy="2511287"/>
          </a:xfrm>
        </p:spPr>
        <p:txBody>
          <a:bodyPr anchor="ctr"/>
          <a:lstStyle>
            <a:lvl1pPr>
              <a:defRPr cap="none" spc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3" y="5075580"/>
            <a:ext cx="20161254" cy="595630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 marL="457200" indent="0">
              <a:buNone/>
              <a:defRPr>
                <a:solidFill>
                  <a:schemeClr val="tx2"/>
                </a:solidFill>
              </a:defRPr>
            </a:lvl2pPr>
            <a:lvl3pPr marL="914400" indent="0">
              <a:buNone/>
              <a:defRPr>
                <a:solidFill>
                  <a:schemeClr val="tx2"/>
                </a:solidFill>
              </a:defRPr>
            </a:lvl3pPr>
            <a:lvl4pPr marL="1371600" indent="0">
              <a:buNone/>
              <a:defRPr>
                <a:solidFill>
                  <a:schemeClr val="tx2"/>
                </a:solidFill>
              </a:defRPr>
            </a:lvl4pPr>
            <a:lvl5pPr marL="18288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EDD4F5-ABE1-BC41-9DE6-885F1C4E79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409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2111374" y="2425147"/>
            <a:ext cx="20161252" cy="2451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 anchor="ctr"/>
          <a:lstStyle/>
          <a:p>
            <a:endParaRPr lang="en-US" dirty="0"/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2111374" y="5115336"/>
            <a:ext cx="20161254" cy="8111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0" r:id="rId2"/>
    <p:sldLayoutId id="2147483667" r:id="rId3"/>
    <p:sldLayoutId id="2147483661" r:id="rId4"/>
    <p:sldLayoutId id="2147483670" r:id="rId5"/>
    <p:sldLayoutId id="2147483671" r:id="rId6"/>
    <p:sldLayoutId id="2147483672" r:id="rId7"/>
    <p:sldLayoutId id="2147483673" r:id="rId8"/>
    <p:sldLayoutId id="2147483663" r:id="rId9"/>
    <p:sldLayoutId id="2147483668" r:id="rId10"/>
    <p:sldLayoutId id="2147483664" r:id="rId11"/>
    <p:sldLayoutId id="2147483665" r:id="rId12"/>
    <p:sldLayoutId id="2147483666" r:id="rId13"/>
  </p:sldLayoutIdLst>
  <p:transition spd="med"/>
  <p:txStyles>
    <p:titleStyle>
      <a:lvl1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chemeClr val="tx1">
              <a:lumMod val="50000"/>
            </a:schemeClr>
          </a:solidFill>
          <a:uFillTx/>
          <a:latin typeface="Guardian Egyp Regular" panose="02060503050503060803" pitchFamily="18" charset="0"/>
          <a:ea typeface="Guardian Egyp Regular" panose="02060503050503060803" pitchFamily="18" charset="0"/>
          <a:cs typeface="Guardian Egyp Regular" panose="02060503050503060803" pitchFamily="18" charset="0"/>
          <a:sym typeface="Poppins Regular"/>
        </a:defRPr>
      </a:lvl1pPr>
      <a:lvl2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2pPr>
      <a:lvl3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3pPr>
      <a:lvl4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4pPr>
      <a:lvl5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5pPr>
      <a:lvl6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6pPr>
      <a:lvl7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7pPr>
      <a:lvl8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8pPr>
      <a:lvl9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9pPr>
    </p:titleStyle>
    <p:bodyStyle>
      <a:lvl1pPr marL="204107" marR="0" indent="-204107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1pPr>
      <a:lvl2pPr marL="695325" marR="0" indent="-238125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2pPr>
      <a:lvl3pPr marL="1200148" marR="0" indent="-285748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3pPr>
      <a:lvl4pPr marL="16891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4pPr>
      <a:lvl5pPr marL="21463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5pPr>
      <a:lvl6pPr marL="26035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6pPr>
      <a:lvl7pPr marL="30607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7pPr>
      <a:lvl8pPr marL="35179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8pPr>
      <a:lvl9pPr marL="39751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marlene.kellenberger@londoncg.co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6.wdp"/><Relationship Id="rId18" Type="http://schemas.openxmlformats.org/officeDocument/2006/relationships/image" Target="../media/image12.png"/><Relationship Id="rId3" Type="http://schemas.microsoft.com/office/2007/relationships/hdphoto" Target="../media/hdphoto1.wdp"/><Relationship Id="rId21" Type="http://schemas.microsoft.com/office/2007/relationships/hdphoto" Target="../media/hdphoto10.wdp"/><Relationship Id="rId7" Type="http://schemas.microsoft.com/office/2007/relationships/hdphoto" Target="../media/hdphoto3.wdp"/><Relationship Id="rId12" Type="http://schemas.openxmlformats.org/officeDocument/2006/relationships/image" Target="../media/image9.png"/><Relationship Id="rId17" Type="http://schemas.microsoft.com/office/2007/relationships/hdphoto" Target="../media/hdphoto8.wdp"/><Relationship Id="rId2" Type="http://schemas.openxmlformats.org/officeDocument/2006/relationships/image" Target="../media/image4.png"/><Relationship Id="rId16" Type="http://schemas.openxmlformats.org/officeDocument/2006/relationships/image" Target="../media/image11.png"/><Relationship Id="rId20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23" Type="http://schemas.microsoft.com/office/2007/relationships/hdphoto" Target="../media/hdphoto11.wdp"/><Relationship Id="rId10" Type="http://schemas.openxmlformats.org/officeDocument/2006/relationships/image" Target="../media/image8.png"/><Relationship Id="rId19" Type="http://schemas.microsoft.com/office/2007/relationships/hdphoto" Target="../media/hdphoto9.wdp"/><Relationship Id="rId4" Type="http://schemas.openxmlformats.org/officeDocument/2006/relationships/image" Target="../media/image5.png"/><Relationship Id="rId9" Type="http://schemas.microsoft.com/office/2007/relationships/hdphoto" Target="../media/hdphoto4.wdp"/><Relationship Id="rId14" Type="http://schemas.openxmlformats.org/officeDocument/2006/relationships/image" Target="../media/image10.png"/><Relationship Id="rId2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039E8874-964A-824F-ADA8-4BC0CA08B6E8}"/>
              </a:ext>
            </a:extLst>
          </p:cNvPr>
          <p:cNvSpPr txBox="1"/>
          <p:nvPr/>
        </p:nvSpPr>
        <p:spPr>
          <a:xfrm>
            <a:off x="6992370" y="4198809"/>
            <a:ext cx="15389982" cy="37548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6" tIns="91436" rIns="91436" bIns="91436">
            <a:spAutoFit/>
          </a:bodyPr>
          <a:lstStyle>
            <a:lvl1pPr>
              <a:defRPr sz="9700" b="0" cap="all" spc="388">
                <a:solidFill>
                  <a:srgbClr val="FFFFFF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What to do if someone in your household is sick</a:t>
            </a:r>
          </a:p>
        </p:txBody>
      </p:sp>
      <p:sp>
        <p:nvSpPr>
          <p:cNvPr id="3" name="Propuesta">
            <a:extLst>
              <a:ext uri="{FF2B5EF4-FFF2-40B4-BE49-F238E27FC236}">
                <a16:creationId xmlns:a16="http://schemas.microsoft.com/office/drawing/2014/main" id="{F0E8B443-2A5F-5A43-8DBF-E37D8AB55613}"/>
              </a:ext>
            </a:extLst>
          </p:cNvPr>
          <p:cNvSpPr txBox="1"/>
          <p:nvPr/>
        </p:nvSpPr>
        <p:spPr>
          <a:xfrm>
            <a:off x="6992370" y="3617640"/>
            <a:ext cx="10507997" cy="738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36" tIns="91436" rIns="91436" bIns="91436">
            <a:spAutoFit/>
          </a:bodyPr>
          <a:lstStyle>
            <a:lvl1pPr>
              <a:defRPr sz="5500" b="0" cap="all" spc="440">
                <a:solidFill>
                  <a:srgbClr val="00BF6F"/>
                </a:solidFill>
              </a:defRPr>
            </a:lvl1pPr>
          </a:lstStyle>
          <a:p>
            <a:r>
              <a:rPr lang="en-US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COVID-19  Helping your Business get through this Crisis</a:t>
            </a:r>
            <a:endParaRPr lang="es-ES" sz="3600" cap="none" spc="0" dirty="0">
              <a:solidFill>
                <a:schemeClr val="tx1"/>
              </a:solidFill>
              <a:latin typeface="Guardian Egyp Medium" panose="02060503050503060803" pitchFamily="18" charset="77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36BA96-F451-2746-96E5-7CFE88FE5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7325" y="3905672"/>
            <a:ext cx="3558537" cy="2038386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3F75E2E-ABCF-44CD-8C9B-2109DBD86F6D}"/>
              </a:ext>
            </a:extLst>
          </p:cNvPr>
          <p:cNvGrpSpPr/>
          <p:nvPr/>
        </p:nvGrpSpPr>
        <p:grpSpPr>
          <a:xfrm>
            <a:off x="6985574" y="9411463"/>
            <a:ext cx="12023729" cy="1656636"/>
            <a:chOff x="6985574" y="7526115"/>
            <a:chExt cx="12023729" cy="1656636"/>
          </a:xfrm>
        </p:grpSpPr>
        <p:sp>
          <p:nvSpPr>
            <p:cNvPr id="13" name="AutoShape 3">
              <a:extLst>
                <a:ext uri="{FF2B5EF4-FFF2-40B4-BE49-F238E27FC236}">
                  <a16:creationId xmlns:a16="http://schemas.microsoft.com/office/drawing/2014/main" id="{1C4AB9AE-B5FB-4757-A12B-FF746CA60462}"/>
                </a:ext>
              </a:extLst>
            </p:cNvPr>
            <p:cNvSpPr/>
            <p:nvPr/>
          </p:nvSpPr>
          <p:spPr>
            <a:xfrm>
              <a:off x="7455839" y="7619919"/>
              <a:ext cx="11553464" cy="1291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lnSpc>
                  <a:spcPct val="150000"/>
                </a:lnSpc>
                <a:defRPr sz="3000">
                  <a:solidFill>
                    <a:srgbClr val="FFFFFF"/>
                  </a:solidFill>
                </a:defRPr>
              </a:pPr>
              <a:r>
                <a:rPr lang="es-ES" dirty="0">
                  <a:solidFill>
                    <a:schemeClr val="tx2"/>
                  </a:solidFill>
                  <a:latin typeface="Guardian TextEgyp" panose="02060503050503060803" pitchFamily="18" charset="77"/>
                </a:rPr>
                <a:t>London </a:t>
              </a:r>
              <a:r>
                <a:rPr lang="es-ES" dirty="0" err="1">
                  <a:solidFill>
                    <a:schemeClr val="tx2"/>
                  </a:solidFill>
                  <a:latin typeface="Guardian TextEgyp" panose="02060503050503060803" pitchFamily="18" charset="77"/>
                </a:rPr>
                <a:t>Consulting</a:t>
              </a:r>
              <a:r>
                <a:rPr lang="es-ES" dirty="0">
                  <a:solidFill>
                    <a:schemeClr val="tx2"/>
                  </a:solidFill>
                  <a:latin typeface="Guardian TextEgyp" panose="02060503050503060803" pitchFamily="18" charset="77"/>
                </a:rPr>
                <a:t> </a:t>
              </a:r>
              <a:r>
                <a:rPr lang="es-ES" dirty="0" err="1">
                  <a:solidFill>
                    <a:schemeClr val="tx2"/>
                  </a:solidFill>
                  <a:latin typeface="Guardian TextEgyp" panose="02060503050503060803" pitchFamily="18" charset="77"/>
                </a:rPr>
                <a:t>Group</a:t>
              </a:r>
              <a:endParaRPr dirty="0">
                <a:solidFill>
                  <a:schemeClr val="tx2"/>
                </a:solidFill>
                <a:latin typeface="Guardian TextEgyp" panose="02060503050503060803" pitchFamily="18" charset="77"/>
              </a:endParaRPr>
            </a:p>
            <a:p>
              <a:pPr defTabSz="457200">
                <a:lnSpc>
                  <a:spcPct val="150000"/>
                </a:lnSpc>
                <a:spcBef>
                  <a:spcPts val="0"/>
                </a:spcBef>
                <a:defRPr sz="2200" b="0">
                  <a:solidFill>
                    <a:srgbClr val="FFFFFF"/>
                  </a:solidFill>
                </a:defRPr>
              </a:pPr>
              <a:r>
                <a:rPr lang="es-ES" sz="2400" dirty="0">
                  <a:solidFill>
                    <a:schemeClr val="tx1"/>
                  </a:solidFill>
                  <a:latin typeface="Guardian Egyp Thin" panose="02060303050503060803" pitchFamily="18" charset="0"/>
                  <a:hlinkClick r:id="rId4"/>
                </a:rPr>
                <a:t>contact@londoncg.com</a:t>
              </a:r>
            </a:p>
          </p:txBody>
        </p:sp>
        <p:sp>
          <p:nvSpPr>
            <p:cNvPr id="14" name="Line">
              <a:extLst>
                <a:ext uri="{FF2B5EF4-FFF2-40B4-BE49-F238E27FC236}">
                  <a16:creationId xmlns:a16="http://schemas.microsoft.com/office/drawing/2014/main" id="{824138FD-9035-44E2-BC5D-A06587228812}"/>
                </a:ext>
              </a:extLst>
            </p:cNvPr>
            <p:cNvSpPr/>
            <p:nvPr/>
          </p:nvSpPr>
          <p:spPr>
            <a:xfrm flipV="1">
              <a:off x="6985574" y="7526115"/>
              <a:ext cx="17392" cy="1656636"/>
            </a:xfrm>
            <a:prstGeom prst="line">
              <a:avLst/>
            </a:prstGeom>
            <a:noFill/>
            <a:ln w="25400" cap="flat">
              <a:solidFill>
                <a:srgbClr val="A2D7CA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spcBef>
                  <a:spcPts val="0"/>
                </a:spcBef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00932420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4">
            <a:extLst>
              <a:ext uri="{FF2B5EF4-FFF2-40B4-BE49-F238E27FC236}">
                <a16:creationId xmlns:a16="http://schemas.microsoft.com/office/drawing/2014/main" id="{FE77CADA-204A-4ED4-B9A8-2FB4CC7ED80E}"/>
              </a:ext>
            </a:extLst>
          </p:cNvPr>
          <p:cNvSpPr txBox="1"/>
          <p:nvPr/>
        </p:nvSpPr>
        <p:spPr>
          <a:xfrm>
            <a:off x="166663" y="-198784"/>
            <a:ext cx="16489833" cy="26468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6" tIns="91436" rIns="91436" bIns="91436">
            <a:spAutoFit/>
          </a:bodyPr>
          <a:lstStyle>
            <a:lvl1pPr>
              <a:defRPr sz="9700" b="0" cap="all" spc="388">
                <a:solidFill>
                  <a:srgbClr val="FFFFFF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pPr>
              <a:spcBef>
                <a:spcPts val="0"/>
              </a:spcBef>
            </a:pPr>
            <a:r>
              <a:rPr lang="en-US" sz="80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What to do if someone in your household is sick</a:t>
            </a:r>
          </a:p>
        </p:txBody>
      </p:sp>
      <p:sp>
        <p:nvSpPr>
          <p:cNvPr id="5" name="Oval 71">
            <a:extLst>
              <a:ext uri="{FF2B5EF4-FFF2-40B4-BE49-F238E27FC236}">
                <a16:creationId xmlns:a16="http://schemas.microsoft.com/office/drawing/2014/main" id="{BFE30446-E9F4-4BA8-BBAD-D8F82ABADE20}"/>
              </a:ext>
            </a:extLst>
          </p:cNvPr>
          <p:cNvSpPr>
            <a:spLocks noChangeAspect="1"/>
          </p:cNvSpPr>
          <p:nvPr/>
        </p:nvSpPr>
        <p:spPr>
          <a:xfrm>
            <a:off x="1029785" y="3121080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13" name="Oval 79">
            <a:extLst>
              <a:ext uri="{FF2B5EF4-FFF2-40B4-BE49-F238E27FC236}">
                <a16:creationId xmlns:a16="http://schemas.microsoft.com/office/drawing/2014/main" id="{F38389F7-8C95-4A4F-AF03-E14459EC4833}"/>
              </a:ext>
            </a:extLst>
          </p:cNvPr>
          <p:cNvSpPr/>
          <p:nvPr/>
        </p:nvSpPr>
        <p:spPr>
          <a:xfrm>
            <a:off x="1029785" y="3001445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n-US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1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06B9EB5A-A4F4-40BA-93AF-8B0AC722B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068" y="3419566"/>
            <a:ext cx="1065395" cy="106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adroTexto 42">
            <a:extLst>
              <a:ext uri="{FF2B5EF4-FFF2-40B4-BE49-F238E27FC236}">
                <a16:creationId xmlns:a16="http://schemas.microsoft.com/office/drawing/2014/main" id="{4F66790F-07BA-44A7-B730-A8444A5BC188}"/>
              </a:ext>
            </a:extLst>
          </p:cNvPr>
          <p:cNvSpPr txBox="1"/>
          <p:nvPr/>
        </p:nvSpPr>
        <p:spPr>
          <a:xfrm>
            <a:off x="403309" y="4879042"/>
            <a:ext cx="3095712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91436" tIns="91436" rIns="91436" bIns="91436" numCol="1" spcCol="38100" rtlCol="0" anchor="ctr" anchorCtr="0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>
                <a:ln>
                  <a:noFill/>
                </a:ln>
                <a:solidFill>
                  <a:srgbClr val="424242"/>
                </a:solidFill>
                <a:effectLst/>
                <a:uFillTx/>
                <a:latin typeface="Guardian Egyp Regular"/>
                <a:ea typeface="Open Sans"/>
                <a:cs typeface="Guardian Egyp Regular"/>
                <a:sym typeface="Open Sans"/>
              </a:rPr>
              <a:t>Home isolation</a:t>
            </a: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06259386-1B7C-48FF-9755-900FD2B828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367" y="5791480"/>
            <a:ext cx="3987060" cy="1134040"/>
          </a:xfrm>
        </p:spPr>
        <p:txBody>
          <a:bodyPr/>
          <a:lstStyle/>
          <a:p>
            <a:pPr algn="just"/>
            <a:r>
              <a:rPr lang="en-US" sz="2000" b="1" dirty="0">
                <a:latin typeface="Guardian Egyp Regular"/>
                <a:cs typeface="Guardian Egyp Regular"/>
              </a:rPr>
              <a:t>Have the person stay in one room</a:t>
            </a:r>
            <a:r>
              <a:rPr lang="en-US" sz="2000" dirty="0">
                <a:latin typeface="Guardian Egyp Regular"/>
                <a:cs typeface="Guardian Egyp Regular"/>
              </a:rPr>
              <a:t>, away from other people, including yourself, as much as possible.</a:t>
            </a:r>
          </a:p>
          <a:p>
            <a:pPr algn="just"/>
            <a:r>
              <a:rPr lang="en-US" sz="2000" dirty="0">
                <a:latin typeface="Guardian Egyp Regular"/>
                <a:cs typeface="Guardian Egyp Regular"/>
              </a:rPr>
              <a:t>If possible, have them use a separate bathroom.</a:t>
            </a:r>
          </a:p>
        </p:txBody>
      </p:sp>
      <p:sp>
        <p:nvSpPr>
          <p:cNvPr id="18" name="Oval 71">
            <a:extLst>
              <a:ext uri="{FF2B5EF4-FFF2-40B4-BE49-F238E27FC236}">
                <a16:creationId xmlns:a16="http://schemas.microsoft.com/office/drawing/2014/main" id="{8440BBF7-70DC-4A0D-8C3D-927A5959C471}"/>
              </a:ext>
            </a:extLst>
          </p:cNvPr>
          <p:cNvSpPr>
            <a:spLocks noChangeAspect="1"/>
          </p:cNvSpPr>
          <p:nvPr/>
        </p:nvSpPr>
        <p:spPr>
          <a:xfrm>
            <a:off x="10674725" y="3121079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19" name="Oval 79">
            <a:extLst>
              <a:ext uri="{FF2B5EF4-FFF2-40B4-BE49-F238E27FC236}">
                <a16:creationId xmlns:a16="http://schemas.microsoft.com/office/drawing/2014/main" id="{CBAA51E9-09E1-49F7-90C6-E1D1B0396FAC}"/>
              </a:ext>
            </a:extLst>
          </p:cNvPr>
          <p:cNvSpPr/>
          <p:nvPr/>
        </p:nvSpPr>
        <p:spPr>
          <a:xfrm>
            <a:off x="10674725" y="3001444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3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21" name="CuadroTexto 42">
            <a:extLst>
              <a:ext uri="{FF2B5EF4-FFF2-40B4-BE49-F238E27FC236}">
                <a16:creationId xmlns:a16="http://schemas.microsoft.com/office/drawing/2014/main" id="{AADA9C8C-1E30-4FCC-B43A-8B9DDD4CADD3}"/>
              </a:ext>
            </a:extLst>
          </p:cNvPr>
          <p:cNvSpPr txBox="1"/>
          <p:nvPr/>
        </p:nvSpPr>
        <p:spPr>
          <a:xfrm>
            <a:off x="9466215" y="4879041"/>
            <a:ext cx="4480870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n-US" dirty="0">
                <a:latin typeface="Guardian Egyp Regular"/>
                <a:cs typeface="Guardian Egyp Regular"/>
              </a:rPr>
              <a:t>Monitor the person</a:t>
            </a: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8E2FEA0D-B91F-4F64-A862-4448827A41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4924" y="3450392"/>
            <a:ext cx="1182855" cy="118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Marcador de texto 7">
            <a:extLst>
              <a:ext uri="{FF2B5EF4-FFF2-40B4-BE49-F238E27FC236}">
                <a16:creationId xmlns:a16="http://schemas.microsoft.com/office/drawing/2014/main" id="{42D9053E-9456-44A3-A201-FF21F69F5FA4}"/>
              </a:ext>
            </a:extLst>
          </p:cNvPr>
          <p:cNvSpPr txBox="1">
            <a:spLocks/>
          </p:cNvSpPr>
          <p:nvPr/>
        </p:nvSpPr>
        <p:spPr>
          <a:xfrm>
            <a:off x="9432649" y="5791480"/>
            <a:ext cx="4327404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n-US" sz="2000" dirty="0">
                <a:latin typeface="Guardian Egyp Regular"/>
                <a:cs typeface="Guardian Egyp Regular"/>
              </a:rPr>
              <a:t>Monitor the person for worsening symptoms. Know the emergency warning signs. </a:t>
            </a:r>
            <a:r>
              <a:rPr lang="en-US" sz="2000" b="1" dirty="0">
                <a:latin typeface="Guardian Egyp Regular"/>
                <a:cs typeface="Guardian Egyp Regular"/>
              </a:rPr>
              <a:t>Have their healthcare provider’s contact information on hand.</a:t>
            </a:r>
            <a:endParaRPr lang="en-US" sz="2000" b="1" dirty="0">
              <a:solidFill>
                <a:schemeClr val="tx1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83" name="Oval 71">
            <a:extLst>
              <a:ext uri="{FF2B5EF4-FFF2-40B4-BE49-F238E27FC236}">
                <a16:creationId xmlns:a16="http://schemas.microsoft.com/office/drawing/2014/main" id="{A6E28D64-82E1-4417-97B1-38C9C1EE4121}"/>
              </a:ext>
            </a:extLst>
          </p:cNvPr>
          <p:cNvSpPr>
            <a:spLocks noChangeAspect="1"/>
          </p:cNvSpPr>
          <p:nvPr/>
        </p:nvSpPr>
        <p:spPr>
          <a:xfrm>
            <a:off x="5715995" y="3121080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84" name="Oval 79">
            <a:extLst>
              <a:ext uri="{FF2B5EF4-FFF2-40B4-BE49-F238E27FC236}">
                <a16:creationId xmlns:a16="http://schemas.microsoft.com/office/drawing/2014/main" id="{47D8B5E7-EE6A-414C-866D-8AA933DBA8C3}"/>
              </a:ext>
            </a:extLst>
          </p:cNvPr>
          <p:cNvSpPr/>
          <p:nvPr/>
        </p:nvSpPr>
        <p:spPr>
          <a:xfrm>
            <a:off x="5715995" y="3001445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2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85" name="CuadroTexto 42">
            <a:extLst>
              <a:ext uri="{FF2B5EF4-FFF2-40B4-BE49-F238E27FC236}">
                <a16:creationId xmlns:a16="http://schemas.microsoft.com/office/drawing/2014/main" id="{32DA4AE3-EB59-42C8-8446-F3AA98D832EA}"/>
              </a:ext>
            </a:extLst>
          </p:cNvPr>
          <p:cNvSpPr txBox="1"/>
          <p:nvPr/>
        </p:nvSpPr>
        <p:spPr>
          <a:xfrm>
            <a:off x="4631160" y="4879042"/>
            <a:ext cx="4012438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n-US" dirty="0">
                <a:latin typeface="Guardian Egyp Regular"/>
                <a:cs typeface="Guardian Egyp Regular"/>
              </a:rPr>
              <a:t>Use Facemask</a:t>
            </a:r>
          </a:p>
        </p:txBody>
      </p:sp>
      <p:sp>
        <p:nvSpPr>
          <p:cNvPr id="86" name="Marcador de texto 7">
            <a:extLst>
              <a:ext uri="{FF2B5EF4-FFF2-40B4-BE49-F238E27FC236}">
                <a16:creationId xmlns:a16="http://schemas.microsoft.com/office/drawing/2014/main" id="{5F3FF790-94D5-4EA9-8723-D141012AFA49}"/>
              </a:ext>
            </a:extLst>
          </p:cNvPr>
          <p:cNvSpPr txBox="1">
            <a:spLocks/>
          </p:cNvSpPr>
          <p:nvPr/>
        </p:nvSpPr>
        <p:spPr>
          <a:xfrm>
            <a:off x="4756949" y="5791480"/>
            <a:ext cx="3934316" cy="1134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n-US" sz="2000" dirty="0">
                <a:latin typeface="Guardian Egyp Regular"/>
                <a:cs typeface="Guardian Egyp Regular"/>
              </a:rPr>
              <a:t>If facemasks are available, </a:t>
            </a:r>
            <a:r>
              <a:rPr lang="en-US" sz="2000" b="1" dirty="0">
                <a:latin typeface="Guardian Egyp Regular"/>
                <a:cs typeface="Guardian Egyp Regular"/>
              </a:rPr>
              <a:t>have them wear a facemask </a:t>
            </a:r>
            <a:r>
              <a:rPr lang="en-US" sz="2000" dirty="0">
                <a:latin typeface="Guardian Egyp Regular"/>
                <a:cs typeface="Guardian Egyp Regular"/>
              </a:rPr>
              <a:t>when they are around people, including you.</a:t>
            </a:r>
            <a:endParaRPr lang="en-US" sz="2000" b="1" dirty="0">
              <a:solidFill>
                <a:schemeClr val="tx1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90" name="Oval 71">
            <a:extLst>
              <a:ext uri="{FF2B5EF4-FFF2-40B4-BE49-F238E27FC236}">
                <a16:creationId xmlns:a16="http://schemas.microsoft.com/office/drawing/2014/main" id="{FF8EE5ED-D531-44D0-98B6-8897E9EA11BF}"/>
              </a:ext>
            </a:extLst>
          </p:cNvPr>
          <p:cNvSpPr>
            <a:spLocks noChangeAspect="1"/>
          </p:cNvSpPr>
          <p:nvPr/>
        </p:nvSpPr>
        <p:spPr>
          <a:xfrm>
            <a:off x="21141285" y="3121079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91" name="Oval 79">
            <a:extLst>
              <a:ext uri="{FF2B5EF4-FFF2-40B4-BE49-F238E27FC236}">
                <a16:creationId xmlns:a16="http://schemas.microsoft.com/office/drawing/2014/main" id="{2A95BD36-F0C8-459F-B6F6-F738CFDF4886}"/>
              </a:ext>
            </a:extLst>
          </p:cNvPr>
          <p:cNvSpPr/>
          <p:nvPr/>
        </p:nvSpPr>
        <p:spPr>
          <a:xfrm>
            <a:off x="21141285" y="3001444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5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92" name="CuadroTexto 42">
            <a:extLst>
              <a:ext uri="{FF2B5EF4-FFF2-40B4-BE49-F238E27FC236}">
                <a16:creationId xmlns:a16="http://schemas.microsoft.com/office/drawing/2014/main" id="{DD671BD9-D9D0-44B0-98C0-232A6B6BD5F5}"/>
              </a:ext>
            </a:extLst>
          </p:cNvPr>
          <p:cNvSpPr txBox="1"/>
          <p:nvPr/>
        </p:nvSpPr>
        <p:spPr>
          <a:xfrm>
            <a:off x="19932775" y="4879041"/>
            <a:ext cx="4480870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n-US" dirty="0">
                <a:latin typeface="Guardian Egyp Regular"/>
                <a:cs typeface="Guardian Egyp Regular"/>
              </a:rPr>
              <a:t>Wash your hands</a:t>
            </a: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94" name="Marcador de texto 7">
            <a:extLst>
              <a:ext uri="{FF2B5EF4-FFF2-40B4-BE49-F238E27FC236}">
                <a16:creationId xmlns:a16="http://schemas.microsoft.com/office/drawing/2014/main" id="{AD1DC2D7-E7F3-41FA-8C20-16E02D990FA6}"/>
              </a:ext>
            </a:extLst>
          </p:cNvPr>
          <p:cNvSpPr txBox="1">
            <a:spLocks/>
          </p:cNvSpPr>
          <p:nvPr/>
        </p:nvSpPr>
        <p:spPr>
          <a:xfrm>
            <a:off x="20268526" y="5619928"/>
            <a:ext cx="3588770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n-US" sz="2000" b="1" dirty="0">
                <a:latin typeface="Guardian Egyp Regular"/>
                <a:cs typeface="Guardian Egyp Regular"/>
              </a:rPr>
              <a:t>Wash your hands often </a:t>
            </a:r>
            <a:r>
              <a:rPr lang="en-US" sz="2000" dirty="0">
                <a:latin typeface="Guardian Egyp Regular"/>
                <a:cs typeface="Guardian Egyp Regular"/>
              </a:rPr>
              <a:t>with soap and water for </a:t>
            </a:r>
            <a:r>
              <a:rPr lang="en-US" sz="2000" b="1" dirty="0">
                <a:latin typeface="Guardian Egyp Regular"/>
                <a:cs typeface="Guardian Egyp Regular"/>
              </a:rPr>
              <a:t>at least 20 seconds</a:t>
            </a:r>
            <a:r>
              <a:rPr lang="en-US" sz="2000" dirty="0">
                <a:latin typeface="Guardian Egyp Regular"/>
                <a:cs typeface="Guardian Egyp Regular"/>
              </a:rPr>
              <a:t>, especially after interacting with the sick person.</a:t>
            </a:r>
            <a:endParaRPr lang="en-US" sz="2000" dirty="0">
              <a:solidFill>
                <a:schemeClr val="tx1"/>
              </a:solidFill>
              <a:latin typeface="Guardian Egyp Regular"/>
              <a:cs typeface="Guardian Egyp Regular"/>
            </a:endParaRPr>
          </a:p>
        </p:txBody>
      </p:sp>
      <p:pic>
        <p:nvPicPr>
          <p:cNvPr id="1046" name="Picture 22">
            <a:extLst>
              <a:ext uri="{FF2B5EF4-FFF2-40B4-BE49-F238E27FC236}">
                <a16:creationId xmlns:a16="http://schemas.microsoft.com/office/drawing/2014/main" id="{65A86A8C-6D58-48FD-900B-7F4C4DB6C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9922" y="3433493"/>
            <a:ext cx="1182855" cy="118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Oval 71">
            <a:extLst>
              <a:ext uri="{FF2B5EF4-FFF2-40B4-BE49-F238E27FC236}">
                <a16:creationId xmlns:a16="http://schemas.microsoft.com/office/drawing/2014/main" id="{81A1B83B-9385-4BC2-9E94-8EEADAD0A6A1}"/>
              </a:ext>
            </a:extLst>
          </p:cNvPr>
          <p:cNvSpPr>
            <a:spLocks noChangeAspect="1"/>
          </p:cNvSpPr>
          <p:nvPr/>
        </p:nvSpPr>
        <p:spPr>
          <a:xfrm>
            <a:off x="15776774" y="3121079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98" name="Oval 79">
            <a:extLst>
              <a:ext uri="{FF2B5EF4-FFF2-40B4-BE49-F238E27FC236}">
                <a16:creationId xmlns:a16="http://schemas.microsoft.com/office/drawing/2014/main" id="{1D8BFEBD-C720-4F1A-AF7D-8543617A58A1}"/>
              </a:ext>
            </a:extLst>
          </p:cNvPr>
          <p:cNvSpPr/>
          <p:nvPr/>
        </p:nvSpPr>
        <p:spPr>
          <a:xfrm>
            <a:off x="15776774" y="3001444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4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99" name="CuadroTexto 42">
            <a:extLst>
              <a:ext uri="{FF2B5EF4-FFF2-40B4-BE49-F238E27FC236}">
                <a16:creationId xmlns:a16="http://schemas.microsoft.com/office/drawing/2014/main" id="{F6F3AFC9-2200-406F-91D7-589C8D2B8747}"/>
              </a:ext>
            </a:extLst>
          </p:cNvPr>
          <p:cNvSpPr txBox="1"/>
          <p:nvPr/>
        </p:nvSpPr>
        <p:spPr>
          <a:xfrm>
            <a:off x="14568264" y="4879041"/>
            <a:ext cx="4480870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n-US" dirty="0">
                <a:latin typeface="Guardian Egyp Regular"/>
                <a:cs typeface="Guardian Egyp Regular"/>
              </a:rPr>
              <a:t>Avoid sharing</a:t>
            </a: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100" name="Marcador de texto 7">
            <a:extLst>
              <a:ext uri="{FF2B5EF4-FFF2-40B4-BE49-F238E27FC236}">
                <a16:creationId xmlns:a16="http://schemas.microsoft.com/office/drawing/2014/main" id="{DF6CBF17-5E7F-46B0-A917-26D94F8C0437}"/>
              </a:ext>
            </a:extLst>
          </p:cNvPr>
          <p:cNvSpPr txBox="1">
            <a:spLocks/>
          </p:cNvSpPr>
          <p:nvPr/>
        </p:nvSpPr>
        <p:spPr>
          <a:xfrm>
            <a:off x="14656645" y="5791480"/>
            <a:ext cx="4083510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n-US" sz="2000" b="1" dirty="0">
                <a:latin typeface="Guardian Egyp Regular"/>
                <a:cs typeface="Guardian Egyp Regular"/>
              </a:rPr>
              <a:t>Avoid sharing </a:t>
            </a:r>
            <a:r>
              <a:rPr lang="en-US" sz="2000" dirty="0">
                <a:latin typeface="Guardian Egyp Regular"/>
                <a:cs typeface="Guardian Egyp Regular"/>
              </a:rPr>
              <a:t>personal household items, like dishes, towels, and bedding</a:t>
            </a:r>
            <a:endParaRPr lang="en-US" sz="2000" dirty="0">
              <a:solidFill>
                <a:schemeClr val="tx1"/>
              </a:solidFill>
              <a:latin typeface="Guardian Egyp Regular"/>
              <a:cs typeface="Guardian Egyp Regular"/>
            </a:endParaRPr>
          </a:p>
        </p:txBody>
      </p:sp>
      <p:pic>
        <p:nvPicPr>
          <p:cNvPr id="1048" name="Picture 24">
            <a:extLst>
              <a:ext uri="{FF2B5EF4-FFF2-40B4-BE49-F238E27FC236}">
                <a16:creationId xmlns:a16="http://schemas.microsoft.com/office/drawing/2014/main" id="{EAAE7272-6C1F-46D2-ADE9-F8CDE105A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biLevel thresh="25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9248" y="3217469"/>
            <a:ext cx="1574380" cy="157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Oval 71">
            <a:extLst>
              <a:ext uri="{FF2B5EF4-FFF2-40B4-BE49-F238E27FC236}">
                <a16:creationId xmlns:a16="http://schemas.microsoft.com/office/drawing/2014/main" id="{50B93849-4653-4C65-872C-D917B465FDA1}"/>
              </a:ext>
            </a:extLst>
          </p:cNvPr>
          <p:cNvSpPr>
            <a:spLocks noChangeAspect="1"/>
          </p:cNvSpPr>
          <p:nvPr/>
        </p:nvSpPr>
        <p:spPr>
          <a:xfrm>
            <a:off x="1061506" y="8309605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104" name="Oval 79">
            <a:extLst>
              <a:ext uri="{FF2B5EF4-FFF2-40B4-BE49-F238E27FC236}">
                <a16:creationId xmlns:a16="http://schemas.microsoft.com/office/drawing/2014/main" id="{C263493A-6BBD-40C1-BE60-FA47CEAFDB4C}"/>
              </a:ext>
            </a:extLst>
          </p:cNvPr>
          <p:cNvSpPr/>
          <p:nvPr/>
        </p:nvSpPr>
        <p:spPr>
          <a:xfrm>
            <a:off x="1061506" y="8189970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6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105" name="CuadroTexto 42">
            <a:extLst>
              <a:ext uri="{FF2B5EF4-FFF2-40B4-BE49-F238E27FC236}">
                <a16:creationId xmlns:a16="http://schemas.microsoft.com/office/drawing/2014/main" id="{154ED69D-A61C-464F-A5DC-7E53FD221488}"/>
              </a:ext>
            </a:extLst>
          </p:cNvPr>
          <p:cNvSpPr txBox="1"/>
          <p:nvPr/>
        </p:nvSpPr>
        <p:spPr>
          <a:xfrm>
            <a:off x="-147004" y="10067567"/>
            <a:ext cx="4480870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n-US" dirty="0">
                <a:latin typeface="Guardian Egyp Regular"/>
                <a:cs typeface="Guardian Egyp Regular"/>
              </a:rPr>
              <a:t>Clean all surfaces</a:t>
            </a: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106" name="Marcador de texto 7">
            <a:extLst>
              <a:ext uri="{FF2B5EF4-FFF2-40B4-BE49-F238E27FC236}">
                <a16:creationId xmlns:a16="http://schemas.microsoft.com/office/drawing/2014/main" id="{11E6C547-B5E1-4D04-8CB9-167C5944EEC4}"/>
              </a:ext>
            </a:extLst>
          </p:cNvPr>
          <p:cNvSpPr txBox="1">
            <a:spLocks/>
          </p:cNvSpPr>
          <p:nvPr/>
        </p:nvSpPr>
        <p:spPr>
          <a:xfrm>
            <a:off x="51676" y="10980006"/>
            <a:ext cx="4083510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n-US" sz="2000" dirty="0">
                <a:latin typeface="Guardian Egyp Regular"/>
                <a:cs typeface="Guardian Egyp Regular"/>
              </a:rPr>
              <a:t>Every day, clean all surfaces that are touched often, like counters, tabletops, and doorknobs.</a:t>
            </a:r>
          </a:p>
        </p:txBody>
      </p:sp>
      <p:pic>
        <p:nvPicPr>
          <p:cNvPr id="1050" name="Picture 26">
            <a:extLst>
              <a:ext uri="{FF2B5EF4-FFF2-40B4-BE49-F238E27FC236}">
                <a16:creationId xmlns:a16="http://schemas.microsoft.com/office/drawing/2014/main" id="{9AF2807F-447F-4A9A-B559-4973889A6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biLevel thresh="25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932" y="8536412"/>
            <a:ext cx="1574380" cy="157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A48E1D5C-E8A6-4CCA-A1D0-D1522D5C7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biLevel thresh="25000"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192" y="3505500"/>
            <a:ext cx="1182855" cy="118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Oval 71">
            <a:extLst>
              <a:ext uri="{FF2B5EF4-FFF2-40B4-BE49-F238E27FC236}">
                <a16:creationId xmlns:a16="http://schemas.microsoft.com/office/drawing/2014/main" id="{7F6FEA83-3F06-462C-9D67-3129991C351F}"/>
              </a:ext>
            </a:extLst>
          </p:cNvPr>
          <p:cNvSpPr>
            <a:spLocks noChangeAspect="1"/>
          </p:cNvSpPr>
          <p:nvPr/>
        </p:nvSpPr>
        <p:spPr>
          <a:xfrm>
            <a:off x="5739196" y="8309605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57" name="Oval 79">
            <a:extLst>
              <a:ext uri="{FF2B5EF4-FFF2-40B4-BE49-F238E27FC236}">
                <a16:creationId xmlns:a16="http://schemas.microsoft.com/office/drawing/2014/main" id="{D02AC2C6-9684-4848-BBF1-9693C7FC93D9}"/>
              </a:ext>
            </a:extLst>
          </p:cNvPr>
          <p:cNvSpPr/>
          <p:nvPr/>
        </p:nvSpPr>
        <p:spPr>
          <a:xfrm>
            <a:off x="5739196" y="8189970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7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58" name="CuadroTexto 42">
            <a:extLst>
              <a:ext uri="{FF2B5EF4-FFF2-40B4-BE49-F238E27FC236}">
                <a16:creationId xmlns:a16="http://schemas.microsoft.com/office/drawing/2014/main" id="{CE639CBD-15D3-4DA7-A82E-2EECBC1E9743}"/>
              </a:ext>
            </a:extLst>
          </p:cNvPr>
          <p:cNvSpPr txBox="1"/>
          <p:nvPr/>
        </p:nvSpPr>
        <p:spPr>
          <a:xfrm>
            <a:off x="4530686" y="10067567"/>
            <a:ext cx="4480870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n-US" dirty="0">
                <a:latin typeface="Guardian Egyp Regular"/>
                <a:cs typeface="Guardian Egyp Regular"/>
              </a:rPr>
              <a:t>Wash Laundry</a:t>
            </a: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59" name="Marcador de texto 7">
            <a:extLst>
              <a:ext uri="{FF2B5EF4-FFF2-40B4-BE49-F238E27FC236}">
                <a16:creationId xmlns:a16="http://schemas.microsoft.com/office/drawing/2014/main" id="{F54E0DF6-43E7-4114-86D7-C541F0C01916}"/>
              </a:ext>
            </a:extLst>
          </p:cNvPr>
          <p:cNvSpPr txBox="1">
            <a:spLocks/>
          </p:cNvSpPr>
          <p:nvPr/>
        </p:nvSpPr>
        <p:spPr>
          <a:xfrm>
            <a:off x="5004610" y="10980006"/>
            <a:ext cx="3533022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n-US" sz="2000" b="1" dirty="0">
                <a:latin typeface="Guardian Egyp Regular"/>
                <a:cs typeface="Guardian Egyp Regular"/>
              </a:rPr>
              <a:t>Wash laundry thoroughly.</a:t>
            </a:r>
            <a:r>
              <a:rPr lang="en-US" sz="2000" dirty="0">
                <a:latin typeface="Guardian Egyp Regular"/>
                <a:cs typeface="Guardian Egyp Regular"/>
              </a:rPr>
              <a:t> If laundry is soiled, wear disposable gloves. Wash your hands immediately after removing gloves.</a:t>
            </a: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F795428F-8E2B-43C6-99ED-1DB8BA5CA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biLevel thresh="25000"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959" y="8688846"/>
            <a:ext cx="1096937" cy="109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Oval 71">
            <a:extLst>
              <a:ext uri="{FF2B5EF4-FFF2-40B4-BE49-F238E27FC236}">
                <a16:creationId xmlns:a16="http://schemas.microsoft.com/office/drawing/2014/main" id="{08AB1C62-208A-4609-9D98-EF88D7A7B870}"/>
              </a:ext>
            </a:extLst>
          </p:cNvPr>
          <p:cNvSpPr>
            <a:spLocks noChangeAspect="1"/>
          </p:cNvSpPr>
          <p:nvPr/>
        </p:nvSpPr>
        <p:spPr>
          <a:xfrm>
            <a:off x="10680276" y="8309605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72" name="Oval 79">
            <a:extLst>
              <a:ext uri="{FF2B5EF4-FFF2-40B4-BE49-F238E27FC236}">
                <a16:creationId xmlns:a16="http://schemas.microsoft.com/office/drawing/2014/main" id="{2DA7FA48-15D2-46A5-A4DC-0E19F413ED32}"/>
              </a:ext>
            </a:extLst>
          </p:cNvPr>
          <p:cNvSpPr/>
          <p:nvPr/>
        </p:nvSpPr>
        <p:spPr>
          <a:xfrm>
            <a:off x="10680276" y="8189970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8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B2A62837-7368-4C7F-A381-BE424AD13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biLevel thresh="25000"/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715" y="8765075"/>
            <a:ext cx="913450" cy="91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57009E49-96CC-4327-9743-4177EBD16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biLevel thresh="25000"/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2155" y="8460854"/>
            <a:ext cx="1511381" cy="1511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CuadroTexto 42">
            <a:extLst>
              <a:ext uri="{FF2B5EF4-FFF2-40B4-BE49-F238E27FC236}">
                <a16:creationId xmlns:a16="http://schemas.microsoft.com/office/drawing/2014/main" id="{CB5CA954-E1A8-4E1C-A86C-769B7C2BBFE3}"/>
              </a:ext>
            </a:extLst>
          </p:cNvPr>
          <p:cNvSpPr txBox="1"/>
          <p:nvPr/>
        </p:nvSpPr>
        <p:spPr>
          <a:xfrm>
            <a:off x="9383688" y="10067567"/>
            <a:ext cx="4480870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n-US" dirty="0">
                <a:latin typeface="Guardian Egyp Regular"/>
                <a:cs typeface="Guardian Egyp Regular"/>
              </a:rPr>
              <a:t>Avoid Visitors</a:t>
            </a: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78" name="Marcador de texto 7">
            <a:extLst>
              <a:ext uri="{FF2B5EF4-FFF2-40B4-BE49-F238E27FC236}">
                <a16:creationId xmlns:a16="http://schemas.microsoft.com/office/drawing/2014/main" id="{E44B4438-0A05-4495-A8A7-8DF7D1AA7FEE}"/>
              </a:ext>
            </a:extLst>
          </p:cNvPr>
          <p:cNvSpPr txBox="1">
            <a:spLocks/>
          </p:cNvSpPr>
          <p:nvPr/>
        </p:nvSpPr>
        <p:spPr>
          <a:xfrm>
            <a:off x="9857612" y="10980006"/>
            <a:ext cx="3533022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n-US" sz="2000" b="1" dirty="0">
                <a:latin typeface="Guardian Egyp Regular"/>
                <a:cs typeface="Guardian Egyp Regular"/>
              </a:rPr>
              <a:t>Avoid having </a:t>
            </a:r>
            <a:r>
              <a:rPr lang="en-US" sz="2000" dirty="0">
                <a:latin typeface="Guardian Egyp Regular"/>
                <a:cs typeface="Guardian Egyp Regular"/>
              </a:rPr>
              <a:t>any unnecessary </a:t>
            </a:r>
            <a:r>
              <a:rPr lang="en-US" sz="2000" b="1" dirty="0">
                <a:latin typeface="Guardian Egyp Regular"/>
                <a:cs typeface="Guardian Egyp Regular"/>
              </a:rPr>
              <a:t>visitors.</a:t>
            </a:r>
          </a:p>
        </p:txBody>
      </p:sp>
      <p:sp>
        <p:nvSpPr>
          <p:cNvPr id="79" name="Oval 71">
            <a:extLst>
              <a:ext uri="{FF2B5EF4-FFF2-40B4-BE49-F238E27FC236}">
                <a16:creationId xmlns:a16="http://schemas.microsoft.com/office/drawing/2014/main" id="{DD960BBE-88D2-4ABE-B61C-1A399D636771}"/>
              </a:ext>
            </a:extLst>
          </p:cNvPr>
          <p:cNvSpPr>
            <a:spLocks noChangeAspect="1"/>
          </p:cNvSpPr>
          <p:nvPr/>
        </p:nvSpPr>
        <p:spPr>
          <a:xfrm>
            <a:off x="15864852" y="8309605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BB0CCCA0-82B0-412E-AD9D-C87D291FA572}"/>
              </a:ext>
            </a:extLst>
          </p:cNvPr>
          <p:cNvSpPr/>
          <p:nvPr/>
        </p:nvSpPr>
        <p:spPr>
          <a:xfrm>
            <a:off x="15864852" y="8189970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9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87" name="CuadroTexto 42">
            <a:extLst>
              <a:ext uri="{FF2B5EF4-FFF2-40B4-BE49-F238E27FC236}">
                <a16:creationId xmlns:a16="http://schemas.microsoft.com/office/drawing/2014/main" id="{9775439C-9BC4-4803-B13D-2A4C0D5E937F}"/>
              </a:ext>
            </a:extLst>
          </p:cNvPr>
          <p:cNvSpPr txBox="1"/>
          <p:nvPr/>
        </p:nvSpPr>
        <p:spPr>
          <a:xfrm>
            <a:off x="14568264" y="10067567"/>
            <a:ext cx="4480870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n-US" dirty="0">
                <a:latin typeface="Guardian Egyp Regular"/>
                <a:cs typeface="Guardian Egyp Regular"/>
              </a:rPr>
              <a:t>Provide treatment</a:t>
            </a: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89" name="Marcador de texto 7">
            <a:extLst>
              <a:ext uri="{FF2B5EF4-FFF2-40B4-BE49-F238E27FC236}">
                <a16:creationId xmlns:a16="http://schemas.microsoft.com/office/drawing/2014/main" id="{327158A2-DEA5-4F88-8244-C21E123DCFFC}"/>
              </a:ext>
            </a:extLst>
          </p:cNvPr>
          <p:cNvSpPr txBox="1">
            <a:spLocks/>
          </p:cNvSpPr>
          <p:nvPr/>
        </p:nvSpPr>
        <p:spPr>
          <a:xfrm>
            <a:off x="14877243" y="10980006"/>
            <a:ext cx="3862912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n-US" sz="2000" b="1" dirty="0">
                <a:latin typeface="Guardian Egyp Regular"/>
                <a:cs typeface="Guardian Egyp Regular"/>
              </a:rPr>
              <a:t>Provide symptom treatment</a:t>
            </a:r>
            <a:r>
              <a:rPr lang="en-US" sz="2000" dirty="0">
                <a:latin typeface="Guardian Egyp Regular"/>
                <a:cs typeface="Guardian Egyp Regular"/>
              </a:rPr>
              <a:t>. Make sure the sick person drinks a lot of fluids and rests at home. Over-the-counter medicines may help with symptoms. For most people, symptoms last a few days and get better after a week.</a:t>
            </a:r>
          </a:p>
        </p:txBody>
      </p:sp>
      <p:sp>
        <p:nvSpPr>
          <p:cNvPr id="93" name="Oval 71">
            <a:extLst>
              <a:ext uri="{FF2B5EF4-FFF2-40B4-BE49-F238E27FC236}">
                <a16:creationId xmlns:a16="http://schemas.microsoft.com/office/drawing/2014/main" id="{C3DC20CD-C939-4F85-81E1-C613FF515CAE}"/>
              </a:ext>
            </a:extLst>
          </p:cNvPr>
          <p:cNvSpPr>
            <a:spLocks noChangeAspect="1"/>
          </p:cNvSpPr>
          <p:nvPr/>
        </p:nvSpPr>
        <p:spPr>
          <a:xfrm>
            <a:off x="21033054" y="8309605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E6874654-2B3F-47EB-85BE-73A218795C70}"/>
              </a:ext>
            </a:extLst>
          </p:cNvPr>
          <p:cNvSpPr/>
          <p:nvPr/>
        </p:nvSpPr>
        <p:spPr>
          <a:xfrm>
            <a:off x="21033054" y="8189970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10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107" name="CuadroTexto 42">
            <a:extLst>
              <a:ext uri="{FF2B5EF4-FFF2-40B4-BE49-F238E27FC236}">
                <a16:creationId xmlns:a16="http://schemas.microsoft.com/office/drawing/2014/main" id="{0E73BD75-64CB-4E62-B4D5-1CB5D35867E9}"/>
              </a:ext>
            </a:extLst>
          </p:cNvPr>
          <p:cNvSpPr txBox="1"/>
          <p:nvPr/>
        </p:nvSpPr>
        <p:spPr>
          <a:xfrm>
            <a:off x="19736466" y="10067567"/>
            <a:ext cx="4480870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n-US" dirty="0">
                <a:latin typeface="Guardian Egyp Regular"/>
                <a:cs typeface="Guardian Egyp Regular"/>
              </a:rPr>
              <a:t>Be prepared</a:t>
            </a: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108" name="Marcador de texto 7">
            <a:extLst>
              <a:ext uri="{FF2B5EF4-FFF2-40B4-BE49-F238E27FC236}">
                <a16:creationId xmlns:a16="http://schemas.microsoft.com/office/drawing/2014/main" id="{C43E0870-0A47-490A-A02E-7BE0C0EA2785}"/>
              </a:ext>
            </a:extLst>
          </p:cNvPr>
          <p:cNvSpPr txBox="1">
            <a:spLocks/>
          </p:cNvSpPr>
          <p:nvPr/>
        </p:nvSpPr>
        <p:spPr>
          <a:xfrm>
            <a:off x="20260468" y="10980006"/>
            <a:ext cx="3842114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n-US" sz="2000" b="1" dirty="0">
                <a:latin typeface="Guardian Egyp Regular"/>
                <a:cs typeface="Guardian Egyp Regular"/>
              </a:rPr>
              <a:t>If they are getting sicker, call their healthcare provider. </a:t>
            </a:r>
            <a:r>
              <a:rPr lang="en-US" sz="2000" dirty="0">
                <a:latin typeface="Guardian Egyp Regular"/>
                <a:cs typeface="Guardian Egyp Regular"/>
              </a:rPr>
              <a:t>For medical emergencies, call 911 and notify the dispatch personnel that they have or are suspected to have COVID-19.</a:t>
            </a:r>
          </a:p>
        </p:txBody>
      </p:sp>
      <p:pic>
        <p:nvPicPr>
          <p:cNvPr id="109" name="Picture 20">
            <a:extLst>
              <a:ext uri="{FF2B5EF4-FFF2-40B4-BE49-F238E27FC236}">
                <a16:creationId xmlns:a16="http://schemas.microsoft.com/office/drawing/2014/main" id="{D25C00F0-21BD-4C45-9187-926732B57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biLevel thresh="25000"/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7787" y="8780355"/>
            <a:ext cx="977566" cy="97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FD66048E-F743-4FE0-8742-82DE1C301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biLevel thresh="25000"/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3057" y="8731739"/>
            <a:ext cx="1158702" cy="1158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7025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London 2019">
      <a:dk1>
        <a:srgbClr val="000000"/>
      </a:dk1>
      <a:lt1>
        <a:srgbClr val="A1D6CA"/>
      </a:lt1>
      <a:dk2>
        <a:srgbClr val="008974"/>
      </a:dk2>
      <a:lt2>
        <a:srgbClr val="FEFFFE"/>
      </a:lt2>
      <a:accent1>
        <a:srgbClr val="00BF6F"/>
      </a:accent1>
      <a:accent2>
        <a:srgbClr val="A1D6CA"/>
      </a:accent2>
      <a:accent3>
        <a:srgbClr val="A4A4A6"/>
      </a:accent3>
      <a:accent4>
        <a:srgbClr val="FEFFFE"/>
      </a:accent4>
      <a:accent5>
        <a:srgbClr val="008974"/>
      </a:accent5>
      <a:accent6>
        <a:srgbClr val="000000"/>
      </a:accent6>
      <a:hlink>
        <a:srgbClr val="00BF6F"/>
      </a:hlink>
      <a:folHlink>
        <a:srgbClr val="A4A4A6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150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424242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44336"/>
      </a:accent1>
      <a:accent2>
        <a:srgbClr val="E91E63"/>
      </a:accent2>
      <a:accent3>
        <a:srgbClr val="9C27B0"/>
      </a:accent3>
      <a:accent4>
        <a:srgbClr val="673AB7"/>
      </a:accent4>
      <a:accent5>
        <a:srgbClr val="3F51B5"/>
      </a:accent5>
      <a:accent6>
        <a:srgbClr val="2196F3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150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424242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4802</TotalTime>
  <Words>296</Words>
  <Application>Microsoft Office PowerPoint</Application>
  <PresentationFormat>Custom</PresentationFormat>
  <Paragraphs>36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Arial</vt:lpstr>
      <vt:lpstr>Calibri</vt:lpstr>
      <vt:lpstr>Guardian Egyp</vt:lpstr>
      <vt:lpstr>Guardian Egyp Medium</vt:lpstr>
      <vt:lpstr>Guardian Egyp Regular</vt:lpstr>
      <vt:lpstr>Guardian Egyp Thin</vt:lpstr>
      <vt:lpstr>Guardian TextEgyp</vt:lpstr>
      <vt:lpstr>Guardian TextEgyp Medium</vt:lpstr>
      <vt:lpstr>Open Sans</vt:lpstr>
      <vt:lpstr>Poppins Regular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Marlene Kellenberger</dc:creator>
  <cp:lastModifiedBy>Marlene Kellenberger</cp:lastModifiedBy>
  <cp:revision>319</cp:revision>
  <dcterms:modified xsi:type="dcterms:W3CDTF">2020-04-01T02:18:37Z</dcterms:modified>
</cp:coreProperties>
</file>