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5" r:id="rId2"/>
    <p:sldId id="299" r:id="rId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1pPr>
    <a:lvl2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2pPr>
    <a:lvl3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3pPr>
    <a:lvl4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4pPr>
    <a:lvl5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5pPr>
    <a:lvl6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6pPr>
    <a:lvl7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7pPr>
    <a:lvl8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8pPr>
    <a:lvl9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26F"/>
    <a:srgbClr val="FFCC66"/>
    <a:srgbClr val="007260"/>
    <a:srgbClr val="26588D"/>
    <a:srgbClr val="88B6AD"/>
    <a:srgbClr val="1768FD"/>
    <a:srgbClr val="0E3375"/>
    <a:srgbClr val="008A75"/>
    <a:srgbClr val="000000"/>
    <a:srgbClr val="5B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BCDCC"/>
          </a:solidFill>
        </a:fill>
      </a:tcStyle>
    </a:wholeTbl>
    <a:band2H>
      <a:tcTxStyle/>
      <a:tcStyle>
        <a:tcBdr/>
        <a:fill>
          <a:solidFill>
            <a:srgbClr val="FDE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CBE3"/>
          </a:solidFill>
        </a:fill>
      </a:tcStyle>
    </a:wholeTbl>
    <a:band2H>
      <a:tcTxStyle/>
      <a:tcStyle>
        <a:tcBdr/>
        <a:fill>
          <a:solidFill>
            <a:srgbClr val="EFE7F2"/>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CFA"/>
          </a:solidFill>
        </a:fill>
      </a:tcStyle>
    </a:wholeTbl>
    <a:band2H>
      <a:tcTxStyle/>
      <a:tcStyle>
        <a:tcBdr/>
        <a:fill>
          <a:solidFill>
            <a:srgbClr val="E7EEF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4"/>
    <p:restoredTop sz="95995" autoAdjust="0"/>
  </p:normalViewPr>
  <p:slideViewPr>
    <p:cSldViewPr snapToObjects="1">
      <p:cViewPr varScale="1">
        <p:scale>
          <a:sx n="30" d="100"/>
          <a:sy n="30" d="100"/>
        </p:scale>
        <p:origin x="1048" y="36"/>
      </p:cViewPr>
      <p:guideLst>
        <p:guide orient="horz" pos="4320"/>
        <p:guide pos="7680"/>
      </p:guideLst>
    </p:cSldViewPr>
  </p:slideViewPr>
  <p:notesTextViewPr>
    <p:cViewPr>
      <p:scale>
        <a:sx n="1" d="1"/>
        <a:sy n="1" d="1"/>
      </p:scale>
      <p:origin x="0" y="0"/>
    </p:cViewPr>
  </p:notesTextViewPr>
  <p:notesViewPr>
    <p:cSldViewPr snapToObjects="1">
      <p:cViewPr varScale="1">
        <p:scale>
          <a:sx n="96" d="100"/>
          <a:sy n="96" d="100"/>
        </p:scale>
        <p:origin x="2480"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1143000" y="685800"/>
            <a:ext cx="4572000" cy="3429000"/>
          </a:xfrm>
          <a:prstGeom prst="rect">
            <a:avLst/>
          </a:prstGeom>
        </p:spPr>
        <p:txBody>
          <a:bodyPr/>
          <a:lstStyle/>
          <a:p>
            <a:endParaRPr/>
          </a:p>
        </p:txBody>
      </p:sp>
      <p:sp>
        <p:nvSpPr>
          <p:cNvPr id="148" name="Shape 14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343219336"/>
      </p:ext>
    </p:extLst>
  </p:cSld>
  <p:clrMap bg1="lt1" tx1="dk1" bg2="lt2" tx2="dk2" accent1="accent1" accent2="accent2" accent3="accent3" accent4="accent4" accent5="accent5" accent6="accent6" hlink="hlink" folHlink="folHlink"/>
  <p:notesStyle>
    <a:lvl1pPr defTabSz="1828800" latinLnBrk="0">
      <a:defRPr sz="2400">
        <a:latin typeface="+mn-lt"/>
        <a:ea typeface="+mn-ea"/>
        <a:cs typeface="+mn-cs"/>
        <a:sym typeface="Calibri"/>
      </a:defRPr>
    </a:lvl1pPr>
    <a:lvl2pPr indent="228600" defTabSz="1828800" latinLnBrk="0">
      <a:defRPr sz="2400">
        <a:latin typeface="+mn-lt"/>
        <a:ea typeface="+mn-ea"/>
        <a:cs typeface="+mn-cs"/>
        <a:sym typeface="Calibri"/>
      </a:defRPr>
    </a:lvl2pPr>
    <a:lvl3pPr indent="457200" defTabSz="1828800" latinLnBrk="0">
      <a:defRPr sz="2400">
        <a:latin typeface="+mn-lt"/>
        <a:ea typeface="+mn-ea"/>
        <a:cs typeface="+mn-cs"/>
        <a:sym typeface="Calibri"/>
      </a:defRPr>
    </a:lvl3pPr>
    <a:lvl4pPr indent="685800" defTabSz="1828800" latinLnBrk="0">
      <a:defRPr sz="2400">
        <a:latin typeface="+mn-lt"/>
        <a:ea typeface="+mn-ea"/>
        <a:cs typeface="+mn-cs"/>
        <a:sym typeface="Calibri"/>
      </a:defRPr>
    </a:lvl4pPr>
    <a:lvl5pPr indent="914400" defTabSz="1828800" latinLnBrk="0">
      <a:defRPr sz="2400">
        <a:latin typeface="+mn-lt"/>
        <a:ea typeface="+mn-ea"/>
        <a:cs typeface="+mn-cs"/>
        <a:sym typeface="Calibri"/>
      </a:defRPr>
    </a:lvl5pPr>
    <a:lvl6pPr indent="1143000" defTabSz="1828800" latinLnBrk="0">
      <a:defRPr sz="2400">
        <a:latin typeface="+mn-lt"/>
        <a:ea typeface="+mn-ea"/>
        <a:cs typeface="+mn-cs"/>
        <a:sym typeface="Calibri"/>
      </a:defRPr>
    </a:lvl6pPr>
    <a:lvl7pPr indent="1371600" defTabSz="1828800" latinLnBrk="0">
      <a:defRPr sz="2400">
        <a:latin typeface="+mn-lt"/>
        <a:ea typeface="+mn-ea"/>
        <a:cs typeface="+mn-cs"/>
        <a:sym typeface="Calibri"/>
      </a:defRPr>
    </a:lvl7pPr>
    <a:lvl8pPr indent="1600200" defTabSz="1828800" latinLnBrk="0">
      <a:defRPr sz="2400">
        <a:latin typeface="+mn-lt"/>
        <a:ea typeface="+mn-ea"/>
        <a:cs typeface="+mn-cs"/>
        <a:sym typeface="Calibri"/>
      </a:defRPr>
    </a:lvl8pPr>
    <a:lvl9pPr indent="1828800" defTabSz="1828800" latinLnBrk="0">
      <a:defRPr sz="24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20968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ansition cover (Green BG)">
    <p:bg>
      <p:bgPr>
        <a:solidFill>
          <a:srgbClr val="008A75"/>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52F7576-B234-9846-929A-1167296EF373}"/>
              </a:ext>
            </a:extLst>
          </p:cNvPr>
          <p:cNvSpPr>
            <a:spLocks noGrp="1"/>
          </p:cNvSpPr>
          <p:nvPr>
            <p:ph type="title" hasCustomPrompt="1"/>
          </p:nvPr>
        </p:nvSpPr>
        <p:spPr>
          <a:xfrm>
            <a:off x="2111375" y="6084488"/>
            <a:ext cx="12744921" cy="2598269"/>
          </a:xfrm>
        </p:spPr>
        <p:txBody>
          <a:bodyPr anchor="t"/>
          <a:lstStyle>
            <a:lvl1pPr algn="l">
              <a:defRPr sz="11500" b="0" i="0" cap="none" spc="0">
                <a:solidFill>
                  <a:schemeClr val="tx2"/>
                </a:solidFill>
                <a:latin typeface="Guardian Egyp Thin" panose="02060303050503060803" pitchFamily="18" charset="77"/>
              </a:defRPr>
            </a:lvl1pPr>
          </a:lstStyle>
          <a:p>
            <a:r>
              <a:rPr lang="en-US"/>
              <a:t>Click to edit master title style</a:t>
            </a:r>
          </a:p>
        </p:txBody>
      </p:sp>
      <p:sp>
        <p:nvSpPr>
          <p:cNvPr id="13" name="Text Placeholder 12">
            <a:extLst>
              <a:ext uri="{FF2B5EF4-FFF2-40B4-BE49-F238E27FC236}">
                <a16:creationId xmlns:a16="http://schemas.microsoft.com/office/drawing/2014/main" id="{03832D55-0666-9440-9A34-82E989B2965C}"/>
              </a:ext>
            </a:extLst>
          </p:cNvPr>
          <p:cNvSpPr>
            <a:spLocks noGrp="1"/>
          </p:cNvSpPr>
          <p:nvPr>
            <p:ph type="body" sz="quarter" idx="10"/>
          </p:nvPr>
        </p:nvSpPr>
        <p:spPr>
          <a:xfrm>
            <a:off x="2121828" y="5204646"/>
            <a:ext cx="12744450" cy="846488"/>
          </a:xfrm>
        </p:spPr>
        <p:txBody>
          <a:bodyPr/>
          <a:lstStyle>
            <a:lvl1pPr marL="0" indent="0">
              <a:buNone/>
              <a:defRPr sz="3600" b="0" i="0">
                <a:solidFill>
                  <a:schemeClr val="tx1"/>
                </a:solidFill>
                <a:latin typeface="Guardian TextEgyp Medium" panose="02060503050503060803" pitchFamily="18" charset="77"/>
              </a:defRPr>
            </a:lvl1pPr>
          </a:lstStyle>
          <a:p>
            <a:pPr lvl="0"/>
            <a:r>
              <a:rPr lang="en-US" dirty="0"/>
              <a:t>Click to edit Master text styles</a:t>
            </a:r>
          </a:p>
        </p:txBody>
      </p:sp>
    </p:spTree>
    <p:extLst>
      <p:ext uri="{BB962C8B-B14F-4D97-AF65-F5344CB8AC3E}">
        <p14:creationId xmlns:p14="http://schemas.microsoft.com/office/powerpoint/2010/main" val="3857310195"/>
      </p:ext>
    </p:extLst>
  </p:cSld>
  <p:clrMapOvr>
    <a:overrideClrMapping bg1="dk1" tx1="lt1" bg2="dk2" tx2="lt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 Logo">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4C011F9-73B4-A345-A1D9-C5A9B8D036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3" cy="759300"/>
          </a:xfrm>
          <a:prstGeom prst="rect">
            <a:avLst/>
          </a:prstGeom>
        </p:spPr>
      </p:pic>
    </p:spTree>
    <p:extLst>
      <p:ext uri="{BB962C8B-B14F-4D97-AF65-F5344CB8AC3E}">
        <p14:creationId xmlns:p14="http://schemas.microsoft.com/office/powerpoint/2010/main" val="427027302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Blank + Logo (Green BG)">
    <p:bg>
      <p:bgPr>
        <a:solidFill>
          <a:srgbClr val="008A75"/>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CDDE1ED-BAD1-1543-BF43-6112C13D2E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4" cy="759300"/>
          </a:xfrm>
          <a:prstGeom prst="rect">
            <a:avLst/>
          </a:prstGeom>
        </p:spPr>
      </p:pic>
    </p:spTree>
    <p:extLst>
      <p:ext uri="{BB962C8B-B14F-4D97-AF65-F5344CB8AC3E}">
        <p14:creationId xmlns:p14="http://schemas.microsoft.com/office/powerpoint/2010/main" val="2542179735"/>
      </p:ext>
    </p:extLst>
  </p:cSld>
  <p:clrMapOvr>
    <a:overrideClrMapping bg1="dk1" tx1="lt1" bg2="dk2" tx2="lt2" accent1="accent1" accent2="accent2" accent3="accent3" accent4="accent4" accent5="accent5" accent6="accent6" hlink="hlink" folHlink="folHlink"/>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54088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Blank (Green BG)">
    <p:bg>
      <p:bgPr>
        <a:solidFill>
          <a:srgbClr val="008A7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95074"/>
      </p:ext>
    </p:extLst>
  </p:cSld>
  <p:clrMapOvr>
    <a:overrideClrMapping bg1="dk1" tx1="lt1" bg2="dk2" tx2="lt2" accent1="accent1" accent2="accent2" accent3="accent3" accent4="accent4" accent5="accent5" accent6="accent6" hlink="hlink" folHlink="folHlink"/>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80B40-0D23-7F41-BE68-C64E7259B17A}"/>
              </a:ext>
            </a:extLst>
          </p:cNvPr>
          <p:cNvSpPr>
            <a:spLocks noGrp="1"/>
          </p:cNvSpPr>
          <p:nvPr>
            <p:ph type="title" hasCustomPrompt="1"/>
          </p:nvPr>
        </p:nvSpPr>
        <p:spPr>
          <a:xfrm>
            <a:off x="2111375" y="2175147"/>
            <a:ext cx="20161250" cy="3336925"/>
          </a:xfrm>
        </p:spPr>
        <p:txBody>
          <a:bodyPr anchor="ctr"/>
          <a:lstStyle>
            <a:lvl1pPr algn="ctr">
              <a:defRPr sz="8800" cap="none" spc="0"/>
            </a:lvl1pPr>
          </a:lstStyle>
          <a:p>
            <a:r>
              <a:rPr lang="en-US"/>
              <a:t>Click to edit master title style</a:t>
            </a:r>
          </a:p>
        </p:txBody>
      </p:sp>
      <p:pic>
        <p:nvPicPr>
          <p:cNvPr id="11" name="Picture 10">
            <a:extLst>
              <a:ext uri="{FF2B5EF4-FFF2-40B4-BE49-F238E27FC236}">
                <a16:creationId xmlns:a16="http://schemas.microsoft.com/office/drawing/2014/main" id="{F1BF4A52-1E8F-7F41-8B78-05280B6755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3" cy="759300"/>
          </a:xfrm>
          <a:prstGeom prst="rect">
            <a:avLst/>
          </a:prstGeom>
        </p:spPr>
      </p:pic>
      <p:sp>
        <p:nvSpPr>
          <p:cNvPr id="13" name="Picture Placeholder 12">
            <a:extLst>
              <a:ext uri="{FF2B5EF4-FFF2-40B4-BE49-F238E27FC236}">
                <a16:creationId xmlns:a16="http://schemas.microsoft.com/office/drawing/2014/main" id="{88AE4F2B-6216-854F-9F90-EECC33F007A9}"/>
              </a:ext>
            </a:extLst>
          </p:cNvPr>
          <p:cNvSpPr>
            <a:spLocks noGrp="1"/>
          </p:cNvSpPr>
          <p:nvPr>
            <p:ph type="pic" sz="quarter" idx="10"/>
          </p:nvPr>
        </p:nvSpPr>
        <p:spPr>
          <a:xfrm>
            <a:off x="2111375" y="5801637"/>
            <a:ext cx="20161250" cy="7321059"/>
          </a:xfrm>
        </p:spPr>
        <p:txBody>
          <a:bodyPr/>
          <a:lstStyle/>
          <a:p>
            <a:endParaRPr lang="en-US"/>
          </a:p>
        </p:txBody>
      </p:sp>
    </p:spTree>
    <p:extLst>
      <p:ext uri="{BB962C8B-B14F-4D97-AF65-F5344CB8AC3E}">
        <p14:creationId xmlns:p14="http://schemas.microsoft.com/office/powerpoint/2010/main" val="4162171509"/>
      </p:ext>
    </p:extLst>
  </p:cSld>
  <p:clrMapOvr>
    <a:masterClrMapping/>
  </p:clrMapOvr>
  <p:transition spd="med"/>
  <p:extLst>
    <p:ext uri="{DCECCB84-F9BA-43D5-87BE-67443E8EF086}">
      <p15:sldGuideLst xmlns:p15="http://schemas.microsoft.com/office/powerpoint/2012/main">
        <p15:guide id="1" orient="horz" pos="1349" userDrawn="1">
          <p15:clr>
            <a:srgbClr val="FBAE40"/>
          </p15:clr>
        </p15:guide>
        <p15:guide id="2" pos="1330" userDrawn="1">
          <p15:clr>
            <a:srgbClr val="FBAE40"/>
          </p15:clr>
        </p15:guide>
        <p15:guide id="3" pos="1403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Picture (Green BG)">
    <p:bg>
      <p:bgPr>
        <a:solidFill>
          <a:srgbClr val="008A7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80B40-0D23-7F41-BE68-C64E7259B17A}"/>
              </a:ext>
            </a:extLst>
          </p:cNvPr>
          <p:cNvSpPr>
            <a:spLocks noGrp="1"/>
          </p:cNvSpPr>
          <p:nvPr>
            <p:ph type="title" hasCustomPrompt="1"/>
          </p:nvPr>
        </p:nvSpPr>
        <p:spPr>
          <a:xfrm>
            <a:off x="2111375" y="2176707"/>
            <a:ext cx="20161250" cy="3336925"/>
          </a:xfrm>
        </p:spPr>
        <p:txBody>
          <a:bodyPr anchor="ctr"/>
          <a:lstStyle>
            <a:lvl1pPr algn="ctr">
              <a:defRPr sz="8800" cap="none" spc="0">
                <a:solidFill>
                  <a:schemeClr val="bg2"/>
                </a:solidFill>
              </a:defRPr>
            </a:lvl1pPr>
          </a:lstStyle>
          <a:p>
            <a:r>
              <a:rPr lang="en-US"/>
              <a:t>Click to edit master title style</a:t>
            </a:r>
          </a:p>
        </p:txBody>
      </p:sp>
      <p:sp>
        <p:nvSpPr>
          <p:cNvPr id="7" name="Logo cliente">
            <a:extLst>
              <a:ext uri="{FF2B5EF4-FFF2-40B4-BE49-F238E27FC236}">
                <a16:creationId xmlns:a16="http://schemas.microsoft.com/office/drawing/2014/main" id="{F857D009-B8C0-EA49-A7FA-8292FF4B6A23}"/>
              </a:ext>
            </a:extLst>
          </p:cNvPr>
          <p:cNvSpPr/>
          <p:nvPr userDrawn="1"/>
        </p:nvSpPr>
        <p:spPr>
          <a:xfrm>
            <a:off x="2111375" y="593304"/>
            <a:ext cx="1868257" cy="1268904"/>
          </a:xfrm>
          <a:prstGeom prst="rect">
            <a:avLst/>
          </a:prstGeom>
          <a:solidFill>
            <a:srgbClr val="FFFFFF"/>
          </a:solidFill>
          <a:ln w="25400">
            <a:noFill/>
          </a:ln>
          <a:extLst>
            <a:ext uri="{C572A759-6A51-4108-AA02-DFA0A04FC94B}">
              <ma14:wrappingTextBoxFlag xmlns="" xmlns:ma14="http://schemas.microsoft.com/office/mac/drawingml/2011/main" val="1"/>
            </a:ext>
          </a:extLst>
        </p:spPr>
        <p:txBody>
          <a:bodyPr lIns="91436" tIns="91436" rIns="91436" bIns="91436" anchor="ctr"/>
          <a:lstStyle>
            <a:lvl1pPr algn="ctr">
              <a:spcBef>
                <a:spcPts val="0"/>
              </a:spcBef>
              <a:defRPr sz="2500" b="0">
                <a:solidFill>
                  <a:srgbClr val="000000"/>
                </a:solidFill>
              </a:defRPr>
            </a:lvl1pPr>
          </a:lstStyle>
          <a:p>
            <a:r>
              <a:rPr lang="en-US" sz="2000" spc="0">
                <a:solidFill>
                  <a:schemeClr val="bg1">
                    <a:lumMod val="50000"/>
                  </a:schemeClr>
                </a:solidFill>
                <a:latin typeface="Guardian Egyp" panose="02060503050503060803" pitchFamily="18" charset="77"/>
              </a:rPr>
              <a:t>Logo </a:t>
            </a:r>
            <a:br>
              <a:rPr lang="en-US" sz="2000" spc="0">
                <a:solidFill>
                  <a:schemeClr val="bg1">
                    <a:lumMod val="50000"/>
                  </a:schemeClr>
                </a:solidFill>
                <a:latin typeface="Guardian Egyp" panose="02060503050503060803" pitchFamily="18" charset="77"/>
              </a:rPr>
            </a:br>
            <a:r>
              <a:rPr lang="en-US" sz="2000" spc="0">
                <a:solidFill>
                  <a:schemeClr val="bg1">
                    <a:lumMod val="50000"/>
                  </a:schemeClr>
                </a:solidFill>
                <a:latin typeface="Guardian Egyp" panose="02060503050503060803" pitchFamily="18" charset="77"/>
              </a:rPr>
              <a:t>cliente</a:t>
            </a:r>
          </a:p>
        </p:txBody>
      </p:sp>
      <p:pic>
        <p:nvPicPr>
          <p:cNvPr id="8" name="Picture 7">
            <a:extLst>
              <a:ext uri="{FF2B5EF4-FFF2-40B4-BE49-F238E27FC236}">
                <a16:creationId xmlns:a16="http://schemas.microsoft.com/office/drawing/2014/main" id="{9C9ECD55-0034-D74A-A76F-37F1EB5DEEA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4" cy="759300"/>
          </a:xfrm>
          <a:prstGeom prst="rect">
            <a:avLst/>
          </a:prstGeom>
        </p:spPr>
      </p:pic>
      <p:sp>
        <p:nvSpPr>
          <p:cNvPr id="10" name="Picture Placeholder 12">
            <a:extLst>
              <a:ext uri="{FF2B5EF4-FFF2-40B4-BE49-F238E27FC236}">
                <a16:creationId xmlns:a16="http://schemas.microsoft.com/office/drawing/2014/main" id="{013F90DA-14BC-D74A-9351-6A238F27E0EB}"/>
              </a:ext>
            </a:extLst>
          </p:cNvPr>
          <p:cNvSpPr>
            <a:spLocks noGrp="1"/>
          </p:cNvSpPr>
          <p:nvPr>
            <p:ph type="pic" sz="quarter" idx="10"/>
          </p:nvPr>
        </p:nvSpPr>
        <p:spPr>
          <a:xfrm>
            <a:off x="2111375" y="5801637"/>
            <a:ext cx="20161250" cy="7321059"/>
          </a:xfrm>
        </p:spPr>
        <p:txBody>
          <a:bodyPr/>
          <a:lstStyle/>
          <a:p>
            <a:endParaRPr lang="en-US"/>
          </a:p>
        </p:txBody>
      </p:sp>
    </p:spTree>
    <p:extLst>
      <p:ext uri="{BB962C8B-B14F-4D97-AF65-F5344CB8AC3E}">
        <p14:creationId xmlns:p14="http://schemas.microsoft.com/office/powerpoint/2010/main" val="3951816684"/>
      </p:ext>
    </p:extLst>
  </p:cSld>
  <p:clrMapOvr>
    <a:masterClrMapping/>
  </p:clrMapOvr>
  <p:transition spd="med"/>
  <p:extLst>
    <p:ext uri="{DCECCB84-F9BA-43D5-87BE-67443E8EF086}">
      <p15:sldGuideLst xmlns:p15="http://schemas.microsoft.com/office/powerpoint/2012/main">
        <p15:guide id="1" orient="horz" pos="1349">
          <p15:clr>
            <a:srgbClr val="FBAE40"/>
          </p15:clr>
        </p15:guide>
        <p15:guide id="2" pos="1330">
          <p15:clr>
            <a:srgbClr val="FBAE40"/>
          </p15:clr>
        </p15:guide>
        <p15:guide id="3" pos="1403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Descri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A436-50CD-0E42-BDBE-1D20309C5A15}"/>
              </a:ext>
            </a:extLst>
          </p:cNvPr>
          <p:cNvSpPr>
            <a:spLocks noGrp="1"/>
          </p:cNvSpPr>
          <p:nvPr>
            <p:ph type="title" hasCustomPrompt="1"/>
          </p:nvPr>
        </p:nvSpPr>
        <p:spPr>
          <a:xfrm>
            <a:off x="2111374" y="2405270"/>
            <a:ext cx="20161252" cy="2471530"/>
          </a:xfrm>
        </p:spPr>
        <p:txBody>
          <a:bodyPr anchor="ctr"/>
          <a:lstStyle>
            <a:lvl1pPr>
              <a:defRPr cap="none" spc="0"/>
            </a:lvl1pPr>
          </a:lstStyle>
          <a:p>
            <a:r>
              <a:rPr lang="en-US"/>
              <a:t>Click to edit master title style</a:t>
            </a:r>
          </a:p>
        </p:txBody>
      </p:sp>
      <p:sp>
        <p:nvSpPr>
          <p:cNvPr id="5" name="Text Placeholder 4">
            <a:extLst>
              <a:ext uri="{FF2B5EF4-FFF2-40B4-BE49-F238E27FC236}">
                <a16:creationId xmlns:a16="http://schemas.microsoft.com/office/drawing/2014/main" id="{BD585E76-608E-234C-A052-F8FF1CD370B6}"/>
              </a:ext>
            </a:extLst>
          </p:cNvPr>
          <p:cNvSpPr>
            <a:spLocks noGrp="1"/>
          </p:cNvSpPr>
          <p:nvPr>
            <p:ph type="body" sz="quarter" idx="11"/>
          </p:nvPr>
        </p:nvSpPr>
        <p:spPr>
          <a:xfrm>
            <a:off x="2111374" y="5075580"/>
            <a:ext cx="20161252" cy="5956300"/>
          </a:xfrm>
        </p:spPr>
        <p:txBody>
          <a:bodyPr/>
          <a:lstStyle>
            <a:lvl1pPr marL="0" indent="0">
              <a:buNone/>
              <a:defRPr sz="2800"/>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E4C011F9-73B4-A345-A1D9-C5A9B8D036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3" cy="759300"/>
          </a:xfrm>
          <a:prstGeom prst="rect">
            <a:avLst/>
          </a:prstGeom>
        </p:spPr>
      </p:pic>
    </p:spTree>
    <p:extLst>
      <p:ext uri="{BB962C8B-B14F-4D97-AF65-F5344CB8AC3E}">
        <p14:creationId xmlns:p14="http://schemas.microsoft.com/office/powerpoint/2010/main" val="945806319"/>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A436-50CD-0E42-BDBE-1D20309C5A15}"/>
              </a:ext>
            </a:extLst>
          </p:cNvPr>
          <p:cNvSpPr>
            <a:spLocks noGrp="1"/>
          </p:cNvSpPr>
          <p:nvPr>
            <p:ph type="title" hasCustomPrompt="1"/>
          </p:nvPr>
        </p:nvSpPr>
        <p:spPr>
          <a:xfrm>
            <a:off x="2111374" y="2405270"/>
            <a:ext cx="20161252" cy="2471530"/>
          </a:xfrm>
        </p:spPr>
        <p:txBody>
          <a:bodyPr anchor="ctr"/>
          <a:lstStyle>
            <a:lvl1pPr>
              <a:defRPr cap="none" spc="0"/>
            </a:lvl1pPr>
          </a:lstStyle>
          <a:p>
            <a:r>
              <a:rPr lang="en-US"/>
              <a:t>Click to edit master title style</a:t>
            </a:r>
          </a:p>
        </p:txBody>
      </p:sp>
      <p:sp>
        <p:nvSpPr>
          <p:cNvPr id="5" name="Text Placeholder 4">
            <a:extLst>
              <a:ext uri="{FF2B5EF4-FFF2-40B4-BE49-F238E27FC236}">
                <a16:creationId xmlns:a16="http://schemas.microsoft.com/office/drawing/2014/main" id="{BD585E76-608E-234C-A052-F8FF1CD370B6}"/>
              </a:ext>
            </a:extLst>
          </p:cNvPr>
          <p:cNvSpPr>
            <a:spLocks noGrp="1"/>
          </p:cNvSpPr>
          <p:nvPr>
            <p:ph type="body" sz="quarter" idx="11"/>
          </p:nvPr>
        </p:nvSpPr>
        <p:spPr>
          <a:xfrm>
            <a:off x="2111374" y="5075580"/>
            <a:ext cx="9720586" cy="5956300"/>
          </a:xfrm>
        </p:spPr>
        <p:txBody>
          <a:bodyPr/>
          <a:lstStyle>
            <a:lvl1pPr marL="0" indent="0">
              <a:buNone/>
              <a:defRPr sz="2800"/>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714500" indent="-342900">
              <a:buFont typeface="Arial" panose="020B0604020202020204" pitchFamily="34" charset="0"/>
              <a:buChar char="•"/>
              <a:defRPr/>
            </a:lvl4pPr>
            <a:lvl5pPr marL="2171700" indent="-3429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E4C011F9-73B4-A345-A1D9-C5A9B8D036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3" cy="759300"/>
          </a:xfrm>
          <a:prstGeom prst="rect">
            <a:avLst/>
          </a:prstGeom>
        </p:spPr>
      </p:pic>
      <p:sp>
        <p:nvSpPr>
          <p:cNvPr id="10" name="Text Placeholder 4">
            <a:extLst>
              <a:ext uri="{FF2B5EF4-FFF2-40B4-BE49-F238E27FC236}">
                <a16:creationId xmlns:a16="http://schemas.microsoft.com/office/drawing/2014/main" id="{A8799DD6-671F-F447-ACF9-2D09EF11CCCE}"/>
              </a:ext>
            </a:extLst>
          </p:cNvPr>
          <p:cNvSpPr>
            <a:spLocks noGrp="1"/>
          </p:cNvSpPr>
          <p:nvPr>
            <p:ph type="body" sz="quarter" idx="12"/>
          </p:nvPr>
        </p:nvSpPr>
        <p:spPr>
          <a:xfrm>
            <a:off x="12550587" y="5075580"/>
            <a:ext cx="9720586" cy="5956300"/>
          </a:xfrm>
        </p:spPr>
        <p:txBody>
          <a:bodyPr/>
          <a:lstStyle>
            <a:lvl1pPr marL="0" indent="0">
              <a:buNone/>
              <a:defRPr sz="2800"/>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714500" indent="-342900">
              <a:buFont typeface="Arial" panose="020B0604020202020204" pitchFamily="34" charset="0"/>
              <a:buChar char="•"/>
              <a:defRPr/>
            </a:lvl4pPr>
            <a:lvl5pPr marL="2171700" indent="-3429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890221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3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A436-50CD-0E42-BDBE-1D20309C5A15}"/>
              </a:ext>
            </a:extLst>
          </p:cNvPr>
          <p:cNvSpPr>
            <a:spLocks noGrp="1"/>
          </p:cNvSpPr>
          <p:nvPr>
            <p:ph type="title" hasCustomPrompt="1"/>
          </p:nvPr>
        </p:nvSpPr>
        <p:spPr>
          <a:xfrm>
            <a:off x="2111374" y="2405270"/>
            <a:ext cx="20161252" cy="2471530"/>
          </a:xfrm>
        </p:spPr>
        <p:txBody>
          <a:bodyPr anchor="ctr"/>
          <a:lstStyle>
            <a:lvl1pPr>
              <a:defRPr cap="none" spc="0"/>
            </a:lvl1pPr>
          </a:lstStyle>
          <a:p>
            <a:r>
              <a:rPr lang="en-US"/>
              <a:t>Click to edit master title style</a:t>
            </a:r>
          </a:p>
        </p:txBody>
      </p:sp>
      <p:sp>
        <p:nvSpPr>
          <p:cNvPr id="5" name="Text Placeholder 4">
            <a:extLst>
              <a:ext uri="{FF2B5EF4-FFF2-40B4-BE49-F238E27FC236}">
                <a16:creationId xmlns:a16="http://schemas.microsoft.com/office/drawing/2014/main" id="{BD585E76-608E-234C-A052-F8FF1CD370B6}"/>
              </a:ext>
            </a:extLst>
          </p:cNvPr>
          <p:cNvSpPr>
            <a:spLocks noGrp="1"/>
          </p:cNvSpPr>
          <p:nvPr>
            <p:ph type="body" sz="quarter" idx="11"/>
          </p:nvPr>
        </p:nvSpPr>
        <p:spPr>
          <a:xfrm>
            <a:off x="2111374" y="5075580"/>
            <a:ext cx="6192194" cy="5956300"/>
          </a:xfrm>
        </p:spPr>
        <p:txBody>
          <a:bodyPr/>
          <a:lstStyle>
            <a:lvl1pPr marL="0" indent="0">
              <a:buNone/>
              <a:defRPr sz="2800"/>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714500" indent="-342900">
              <a:buFont typeface="Arial" panose="020B0604020202020204" pitchFamily="34" charset="0"/>
              <a:buChar char="•"/>
              <a:defRPr/>
            </a:lvl4pPr>
            <a:lvl5pPr marL="2171700" indent="-3429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E4C011F9-73B4-A345-A1D9-C5A9B8D036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3" cy="759300"/>
          </a:xfrm>
          <a:prstGeom prst="rect">
            <a:avLst/>
          </a:prstGeom>
        </p:spPr>
      </p:pic>
      <p:sp>
        <p:nvSpPr>
          <p:cNvPr id="11" name="Text Placeholder 4">
            <a:extLst>
              <a:ext uri="{FF2B5EF4-FFF2-40B4-BE49-F238E27FC236}">
                <a16:creationId xmlns:a16="http://schemas.microsoft.com/office/drawing/2014/main" id="{B2CC4EE1-B217-8047-BB8E-5ADF65FE61D0}"/>
              </a:ext>
            </a:extLst>
          </p:cNvPr>
          <p:cNvSpPr>
            <a:spLocks noGrp="1"/>
          </p:cNvSpPr>
          <p:nvPr>
            <p:ph type="body" sz="quarter" idx="12"/>
          </p:nvPr>
        </p:nvSpPr>
        <p:spPr>
          <a:xfrm>
            <a:off x="9095903" y="5075580"/>
            <a:ext cx="6192194" cy="5956300"/>
          </a:xfrm>
        </p:spPr>
        <p:txBody>
          <a:bodyPr/>
          <a:lstStyle>
            <a:lvl1pPr marL="0" indent="0">
              <a:buNone/>
              <a:defRPr sz="2800"/>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714500" indent="-342900">
              <a:buFont typeface="Arial" panose="020B0604020202020204" pitchFamily="34" charset="0"/>
              <a:buChar char="•"/>
              <a:defRPr/>
            </a:lvl4pPr>
            <a:lvl5pPr marL="2171700" indent="-3429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4">
            <a:extLst>
              <a:ext uri="{FF2B5EF4-FFF2-40B4-BE49-F238E27FC236}">
                <a16:creationId xmlns:a16="http://schemas.microsoft.com/office/drawing/2014/main" id="{FBF7EF99-CA78-FB40-954C-0D649F879190}"/>
              </a:ext>
            </a:extLst>
          </p:cNvPr>
          <p:cNvSpPr>
            <a:spLocks noGrp="1"/>
          </p:cNvSpPr>
          <p:nvPr>
            <p:ph type="body" sz="quarter" idx="13"/>
          </p:nvPr>
        </p:nvSpPr>
        <p:spPr>
          <a:xfrm>
            <a:off x="16080431" y="5075580"/>
            <a:ext cx="6192194" cy="5956300"/>
          </a:xfrm>
        </p:spPr>
        <p:txBody>
          <a:bodyPr/>
          <a:lstStyle>
            <a:lvl1pPr marL="0" indent="0">
              <a:buNone/>
              <a:defRPr sz="2800"/>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714500" indent="-342900">
              <a:buFont typeface="Arial" panose="020B0604020202020204" pitchFamily="34" charset="0"/>
              <a:buChar char="•"/>
              <a:defRPr/>
            </a:lvl4pPr>
            <a:lvl5pPr marL="2171700" indent="-3429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15559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Picture + Descri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A436-50CD-0E42-BDBE-1D20309C5A15}"/>
              </a:ext>
            </a:extLst>
          </p:cNvPr>
          <p:cNvSpPr>
            <a:spLocks noGrp="1"/>
          </p:cNvSpPr>
          <p:nvPr>
            <p:ph type="title" hasCustomPrompt="1"/>
          </p:nvPr>
        </p:nvSpPr>
        <p:spPr>
          <a:xfrm>
            <a:off x="2111374" y="2405270"/>
            <a:ext cx="20161252" cy="2471530"/>
          </a:xfrm>
        </p:spPr>
        <p:txBody>
          <a:bodyPr anchor="ctr"/>
          <a:lstStyle>
            <a:lvl1pPr>
              <a:defRPr cap="none" spc="0"/>
            </a:lvl1pPr>
          </a:lstStyle>
          <a:p>
            <a:r>
              <a:rPr lang="en-US"/>
              <a:t>Click to edit master title style</a:t>
            </a:r>
          </a:p>
        </p:txBody>
      </p:sp>
      <p:pic>
        <p:nvPicPr>
          <p:cNvPr id="9" name="Picture 8">
            <a:extLst>
              <a:ext uri="{FF2B5EF4-FFF2-40B4-BE49-F238E27FC236}">
                <a16:creationId xmlns:a16="http://schemas.microsoft.com/office/drawing/2014/main" id="{E4C011F9-73B4-A345-A1D9-C5A9B8D036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3" cy="759300"/>
          </a:xfrm>
          <a:prstGeom prst="rect">
            <a:avLst/>
          </a:prstGeom>
        </p:spPr>
      </p:pic>
      <p:sp>
        <p:nvSpPr>
          <p:cNvPr id="4" name="Picture Placeholder 3">
            <a:extLst>
              <a:ext uri="{FF2B5EF4-FFF2-40B4-BE49-F238E27FC236}">
                <a16:creationId xmlns:a16="http://schemas.microsoft.com/office/drawing/2014/main" id="{D0D1BD3F-77FA-BC47-A9A3-4A89A841CBB9}"/>
              </a:ext>
            </a:extLst>
          </p:cNvPr>
          <p:cNvSpPr>
            <a:spLocks noGrp="1"/>
          </p:cNvSpPr>
          <p:nvPr>
            <p:ph type="pic" sz="quarter" idx="12"/>
          </p:nvPr>
        </p:nvSpPr>
        <p:spPr>
          <a:xfrm>
            <a:off x="2111374" y="5075238"/>
            <a:ext cx="9720586" cy="5956300"/>
          </a:xfrm>
        </p:spPr>
        <p:txBody>
          <a:bodyPr/>
          <a:lstStyle/>
          <a:p>
            <a:endParaRPr lang="en-US"/>
          </a:p>
        </p:txBody>
      </p:sp>
      <p:sp>
        <p:nvSpPr>
          <p:cNvPr id="11" name="Text Placeholder 4">
            <a:extLst>
              <a:ext uri="{FF2B5EF4-FFF2-40B4-BE49-F238E27FC236}">
                <a16:creationId xmlns:a16="http://schemas.microsoft.com/office/drawing/2014/main" id="{8BB2396B-6318-E94E-84F6-A202B4C43F80}"/>
              </a:ext>
            </a:extLst>
          </p:cNvPr>
          <p:cNvSpPr>
            <a:spLocks noGrp="1"/>
          </p:cNvSpPr>
          <p:nvPr>
            <p:ph type="body" sz="quarter" idx="11"/>
          </p:nvPr>
        </p:nvSpPr>
        <p:spPr>
          <a:xfrm>
            <a:off x="12552039" y="5075580"/>
            <a:ext cx="9720586" cy="5956300"/>
          </a:xfrm>
        </p:spPr>
        <p:txBody>
          <a:bodyPr anchor="ctr"/>
          <a:lstStyle>
            <a:lvl1pPr marL="0" indent="0">
              <a:buNone/>
              <a:defRPr sz="2800"/>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714500" indent="-342900">
              <a:buFont typeface="Arial" panose="020B0604020202020204" pitchFamily="34" charset="0"/>
              <a:buChar char="•"/>
              <a:defRPr/>
            </a:lvl4pPr>
            <a:lvl5pPr marL="2171700" indent="-3429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7477547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4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A436-50CD-0E42-BDBE-1D20309C5A15}"/>
              </a:ext>
            </a:extLst>
          </p:cNvPr>
          <p:cNvSpPr>
            <a:spLocks noGrp="1"/>
          </p:cNvSpPr>
          <p:nvPr>
            <p:ph type="title" hasCustomPrompt="1"/>
          </p:nvPr>
        </p:nvSpPr>
        <p:spPr>
          <a:xfrm>
            <a:off x="2111374" y="2405270"/>
            <a:ext cx="20161252" cy="2471530"/>
          </a:xfrm>
        </p:spPr>
        <p:txBody>
          <a:bodyPr anchor="ctr"/>
          <a:lstStyle>
            <a:lvl1pPr>
              <a:defRPr cap="none" spc="0"/>
            </a:lvl1pPr>
          </a:lstStyle>
          <a:p>
            <a:r>
              <a:rPr lang="en-US"/>
              <a:t>Click to edit master title style</a:t>
            </a:r>
          </a:p>
        </p:txBody>
      </p:sp>
      <p:pic>
        <p:nvPicPr>
          <p:cNvPr id="9" name="Picture 8">
            <a:extLst>
              <a:ext uri="{FF2B5EF4-FFF2-40B4-BE49-F238E27FC236}">
                <a16:creationId xmlns:a16="http://schemas.microsoft.com/office/drawing/2014/main" id="{E4C011F9-73B4-A345-A1D9-C5A9B8D036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3" cy="759300"/>
          </a:xfrm>
          <a:prstGeom prst="rect">
            <a:avLst/>
          </a:prstGeom>
        </p:spPr>
      </p:pic>
      <p:sp>
        <p:nvSpPr>
          <p:cNvPr id="4" name="Picture Placeholder 3">
            <a:extLst>
              <a:ext uri="{FF2B5EF4-FFF2-40B4-BE49-F238E27FC236}">
                <a16:creationId xmlns:a16="http://schemas.microsoft.com/office/drawing/2014/main" id="{D0D1BD3F-77FA-BC47-A9A3-4A89A841CBB9}"/>
              </a:ext>
            </a:extLst>
          </p:cNvPr>
          <p:cNvSpPr>
            <a:spLocks noGrp="1"/>
          </p:cNvSpPr>
          <p:nvPr>
            <p:ph type="pic" sz="quarter" idx="12"/>
          </p:nvPr>
        </p:nvSpPr>
        <p:spPr>
          <a:xfrm>
            <a:off x="2111374" y="5075238"/>
            <a:ext cx="9720586" cy="3763963"/>
          </a:xfrm>
        </p:spPr>
        <p:txBody>
          <a:bodyPr/>
          <a:lstStyle/>
          <a:p>
            <a:endParaRPr lang="en-US"/>
          </a:p>
        </p:txBody>
      </p:sp>
      <p:sp>
        <p:nvSpPr>
          <p:cNvPr id="7" name="Picture Placeholder 3">
            <a:extLst>
              <a:ext uri="{FF2B5EF4-FFF2-40B4-BE49-F238E27FC236}">
                <a16:creationId xmlns:a16="http://schemas.microsoft.com/office/drawing/2014/main" id="{FFBCF2CF-AFB1-0140-8DE1-AE522B2D57AC}"/>
              </a:ext>
            </a:extLst>
          </p:cNvPr>
          <p:cNvSpPr>
            <a:spLocks noGrp="1"/>
          </p:cNvSpPr>
          <p:nvPr>
            <p:ph type="pic" sz="quarter" idx="13"/>
          </p:nvPr>
        </p:nvSpPr>
        <p:spPr>
          <a:xfrm>
            <a:off x="12566014" y="5075238"/>
            <a:ext cx="9720586" cy="3763963"/>
          </a:xfrm>
        </p:spPr>
        <p:txBody>
          <a:bodyPr/>
          <a:lstStyle/>
          <a:p>
            <a:endParaRPr lang="en-US"/>
          </a:p>
        </p:txBody>
      </p:sp>
      <p:sp>
        <p:nvSpPr>
          <p:cNvPr id="13" name="Picture Placeholder 3">
            <a:extLst>
              <a:ext uri="{FF2B5EF4-FFF2-40B4-BE49-F238E27FC236}">
                <a16:creationId xmlns:a16="http://schemas.microsoft.com/office/drawing/2014/main" id="{DE71093B-5350-A847-A69D-2F8239492374}"/>
              </a:ext>
            </a:extLst>
          </p:cNvPr>
          <p:cNvSpPr>
            <a:spLocks noGrp="1"/>
          </p:cNvSpPr>
          <p:nvPr>
            <p:ph type="pic" sz="quarter" idx="14"/>
          </p:nvPr>
        </p:nvSpPr>
        <p:spPr>
          <a:xfrm>
            <a:off x="2111374" y="9113411"/>
            <a:ext cx="9720586" cy="3763963"/>
          </a:xfrm>
        </p:spPr>
        <p:txBody>
          <a:bodyPr/>
          <a:lstStyle/>
          <a:p>
            <a:endParaRPr lang="en-US"/>
          </a:p>
        </p:txBody>
      </p:sp>
      <p:sp>
        <p:nvSpPr>
          <p:cNvPr id="14" name="Picture Placeholder 3">
            <a:extLst>
              <a:ext uri="{FF2B5EF4-FFF2-40B4-BE49-F238E27FC236}">
                <a16:creationId xmlns:a16="http://schemas.microsoft.com/office/drawing/2014/main" id="{7089157F-99D0-E444-A446-03546F60F899}"/>
              </a:ext>
            </a:extLst>
          </p:cNvPr>
          <p:cNvSpPr>
            <a:spLocks noGrp="1"/>
          </p:cNvSpPr>
          <p:nvPr>
            <p:ph type="pic" sz="quarter" idx="15"/>
          </p:nvPr>
        </p:nvSpPr>
        <p:spPr>
          <a:xfrm>
            <a:off x="12566014" y="9113411"/>
            <a:ext cx="9720586" cy="3763963"/>
          </a:xfrm>
        </p:spPr>
        <p:txBody>
          <a:bodyPr/>
          <a:lstStyle/>
          <a:p>
            <a:endParaRPr lang="en-US"/>
          </a:p>
        </p:txBody>
      </p:sp>
    </p:spTree>
    <p:extLst>
      <p:ext uri="{BB962C8B-B14F-4D97-AF65-F5344CB8AC3E}">
        <p14:creationId xmlns:p14="http://schemas.microsoft.com/office/powerpoint/2010/main" val="277832095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Description (Green BG)">
    <p:bg>
      <p:bgPr>
        <a:solidFill>
          <a:srgbClr val="008A7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A436-50CD-0E42-BDBE-1D20309C5A15}"/>
              </a:ext>
            </a:extLst>
          </p:cNvPr>
          <p:cNvSpPr>
            <a:spLocks noGrp="1"/>
          </p:cNvSpPr>
          <p:nvPr>
            <p:ph type="title" hasCustomPrompt="1"/>
          </p:nvPr>
        </p:nvSpPr>
        <p:spPr>
          <a:xfrm>
            <a:off x="2111373" y="2365513"/>
            <a:ext cx="20161254" cy="2511287"/>
          </a:xfrm>
        </p:spPr>
        <p:txBody>
          <a:bodyPr anchor="ctr"/>
          <a:lstStyle>
            <a:lvl1pPr>
              <a:defRPr cap="none" spc="0">
                <a:solidFill>
                  <a:schemeClr val="tx1"/>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BD585E76-608E-234C-A052-F8FF1CD370B6}"/>
              </a:ext>
            </a:extLst>
          </p:cNvPr>
          <p:cNvSpPr>
            <a:spLocks noGrp="1"/>
          </p:cNvSpPr>
          <p:nvPr>
            <p:ph type="body" sz="quarter" idx="11"/>
          </p:nvPr>
        </p:nvSpPr>
        <p:spPr>
          <a:xfrm>
            <a:off x="2111373" y="5075580"/>
            <a:ext cx="20161254" cy="5956300"/>
          </a:xfrm>
        </p:spPr>
        <p:txBody>
          <a:bodyPr/>
          <a:lstStyle>
            <a:lvl1pPr marL="0" indent="0">
              <a:buNone/>
              <a:defRPr>
                <a:solidFill>
                  <a:schemeClr val="tx2"/>
                </a:solidFill>
              </a:defRPr>
            </a:lvl1pPr>
            <a:lvl2pPr marL="457200" indent="0">
              <a:buNone/>
              <a:defRPr>
                <a:solidFill>
                  <a:schemeClr val="tx2"/>
                </a:solidFill>
              </a:defRPr>
            </a:lvl2pPr>
            <a:lvl3pPr marL="914400" indent="0">
              <a:buNone/>
              <a:defRPr>
                <a:solidFill>
                  <a:schemeClr val="tx2"/>
                </a:solidFill>
              </a:defRPr>
            </a:lvl3pPr>
            <a:lvl4pPr marL="1371600" indent="0">
              <a:buNone/>
              <a:defRPr>
                <a:solidFill>
                  <a:schemeClr val="tx2"/>
                </a:solidFill>
              </a:defRPr>
            </a:lvl4pPr>
            <a:lvl5pPr marL="1828800" indent="0">
              <a:buNone/>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EEEDD4F5-ABE1-BC41-9DE6-885F1C4E793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26362" y="848106"/>
            <a:ext cx="2246264" cy="759300"/>
          </a:xfrm>
          <a:prstGeom prst="rect">
            <a:avLst/>
          </a:prstGeom>
        </p:spPr>
      </p:pic>
    </p:spTree>
    <p:extLst>
      <p:ext uri="{BB962C8B-B14F-4D97-AF65-F5344CB8AC3E}">
        <p14:creationId xmlns:p14="http://schemas.microsoft.com/office/powerpoint/2010/main" val="3117409112"/>
      </p:ext>
    </p:extLst>
  </p:cSld>
  <p:clrMapOvr>
    <a:overrideClrMapping bg1="dk1" tx1="lt1" bg2="dk2" tx2="lt2" accent1="accent1" accent2="accent2" accent3="accent3" accent4="accent4" accent5="accent5" accent6="accent6" hlink="hlink" folHlink="folHlink"/>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Title Text"/>
          <p:cNvSpPr txBox="1">
            <a:spLocks noGrp="1"/>
          </p:cNvSpPr>
          <p:nvPr>
            <p:ph type="title"/>
          </p:nvPr>
        </p:nvSpPr>
        <p:spPr>
          <a:xfrm>
            <a:off x="2111374" y="2425147"/>
            <a:ext cx="20161252" cy="2451653"/>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nchor="ctr"/>
          <a:lstStyle/>
          <a:p>
            <a:endParaRPr lang="en-US" dirty="0"/>
          </a:p>
        </p:txBody>
      </p:sp>
      <p:sp>
        <p:nvSpPr>
          <p:cNvPr id="5" name="Body Level One…"/>
          <p:cNvSpPr txBox="1">
            <a:spLocks noGrp="1"/>
          </p:cNvSpPr>
          <p:nvPr>
            <p:ph type="body" idx="1"/>
          </p:nvPr>
        </p:nvSpPr>
        <p:spPr>
          <a:xfrm>
            <a:off x="2111374" y="5115336"/>
            <a:ext cx="20161254" cy="8111488"/>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69" r:id="rId1"/>
    <p:sldLayoutId id="2147483660" r:id="rId2"/>
    <p:sldLayoutId id="2147483667" r:id="rId3"/>
    <p:sldLayoutId id="2147483661" r:id="rId4"/>
    <p:sldLayoutId id="2147483670" r:id="rId5"/>
    <p:sldLayoutId id="2147483671" r:id="rId6"/>
    <p:sldLayoutId id="2147483672" r:id="rId7"/>
    <p:sldLayoutId id="2147483673" r:id="rId8"/>
    <p:sldLayoutId id="2147483663" r:id="rId9"/>
    <p:sldLayoutId id="2147483668" r:id="rId10"/>
    <p:sldLayoutId id="2147483664" r:id="rId11"/>
    <p:sldLayoutId id="2147483665" r:id="rId12"/>
    <p:sldLayoutId id="2147483666" r:id="rId13"/>
  </p:sldLayoutIdLst>
  <p:transition spd="med"/>
  <p:txStyles>
    <p:titleStyle>
      <a:lvl1pPr marL="0" marR="0" indent="0" algn="l" defTabSz="1828800" rtl="0" latinLnBrk="0">
        <a:lnSpc>
          <a:spcPct val="80000"/>
        </a:lnSpc>
        <a:spcBef>
          <a:spcPts val="0"/>
        </a:spcBef>
        <a:spcAft>
          <a:spcPts val="0"/>
        </a:spcAft>
        <a:buClrTx/>
        <a:buSzTx/>
        <a:buFontTx/>
        <a:buNone/>
        <a:tabLst/>
        <a:defRPr sz="7200" b="0" i="0" u="none" strike="noStrike" cap="none" spc="0" baseline="0">
          <a:solidFill>
            <a:schemeClr val="tx1">
              <a:lumMod val="50000"/>
            </a:schemeClr>
          </a:solidFill>
          <a:uFillTx/>
          <a:latin typeface="Guardian Egyp Regular" panose="02060503050503060803" pitchFamily="18" charset="0"/>
          <a:ea typeface="Guardian Egyp Regular" panose="02060503050503060803" pitchFamily="18" charset="0"/>
          <a:cs typeface="Guardian Egyp Regular" panose="02060503050503060803" pitchFamily="18" charset="0"/>
          <a:sym typeface="Poppins Regular"/>
        </a:defRPr>
      </a:lvl1pPr>
      <a:lvl2pPr marL="0" marR="0" indent="0" algn="l" defTabSz="1828800" rtl="0" latinLnBrk="0">
        <a:lnSpc>
          <a:spcPct val="80000"/>
        </a:lnSpc>
        <a:spcBef>
          <a:spcPts val="0"/>
        </a:spcBef>
        <a:spcAft>
          <a:spcPts val="0"/>
        </a:spcAft>
        <a:buClrTx/>
        <a:buSzTx/>
        <a:buFontTx/>
        <a:buNone/>
        <a:tabLst/>
        <a:defRPr sz="9700" b="0" i="0" u="none" strike="noStrike" cap="all" spc="388" baseline="0">
          <a:solidFill>
            <a:srgbClr val="FFFFFF"/>
          </a:solidFill>
          <a:uFillTx/>
          <a:latin typeface="Poppins Regular"/>
          <a:ea typeface="Poppins Regular"/>
          <a:cs typeface="Poppins Regular"/>
          <a:sym typeface="Poppins Regular"/>
        </a:defRPr>
      </a:lvl2pPr>
      <a:lvl3pPr marL="0" marR="0" indent="0" algn="l" defTabSz="1828800" rtl="0" latinLnBrk="0">
        <a:lnSpc>
          <a:spcPct val="80000"/>
        </a:lnSpc>
        <a:spcBef>
          <a:spcPts val="0"/>
        </a:spcBef>
        <a:spcAft>
          <a:spcPts val="0"/>
        </a:spcAft>
        <a:buClrTx/>
        <a:buSzTx/>
        <a:buFontTx/>
        <a:buNone/>
        <a:tabLst/>
        <a:defRPr sz="9700" b="0" i="0" u="none" strike="noStrike" cap="all" spc="388" baseline="0">
          <a:solidFill>
            <a:srgbClr val="FFFFFF"/>
          </a:solidFill>
          <a:uFillTx/>
          <a:latin typeface="Poppins Regular"/>
          <a:ea typeface="Poppins Regular"/>
          <a:cs typeface="Poppins Regular"/>
          <a:sym typeface="Poppins Regular"/>
        </a:defRPr>
      </a:lvl3pPr>
      <a:lvl4pPr marL="0" marR="0" indent="0" algn="l" defTabSz="1828800" rtl="0" latinLnBrk="0">
        <a:lnSpc>
          <a:spcPct val="80000"/>
        </a:lnSpc>
        <a:spcBef>
          <a:spcPts val="0"/>
        </a:spcBef>
        <a:spcAft>
          <a:spcPts val="0"/>
        </a:spcAft>
        <a:buClrTx/>
        <a:buSzTx/>
        <a:buFontTx/>
        <a:buNone/>
        <a:tabLst/>
        <a:defRPr sz="9700" b="0" i="0" u="none" strike="noStrike" cap="all" spc="388" baseline="0">
          <a:solidFill>
            <a:srgbClr val="FFFFFF"/>
          </a:solidFill>
          <a:uFillTx/>
          <a:latin typeface="Poppins Regular"/>
          <a:ea typeface="Poppins Regular"/>
          <a:cs typeface="Poppins Regular"/>
          <a:sym typeface="Poppins Regular"/>
        </a:defRPr>
      </a:lvl4pPr>
      <a:lvl5pPr marL="0" marR="0" indent="0" algn="l" defTabSz="1828800" rtl="0" latinLnBrk="0">
        <a:lnSpc>
          <a:spcPct val="80000"/>
        </a:lnSpc>
        <a:spcBef>
          <a:spcPts val="0"/>
        </a:spcBef>
        <a:spcAft>
          <a:spcPts val="0"/>
        </a:spcAft>
        <a:buClrTx/>
        <a:buSzTx/>
        <a:buFontTx/>
        <a:buNone/>
        <a:tabLst/>
        <a:defRPr sz="9700" b="0" i="0" u="none" strike="noStrike" cap="all" spc="388" baseline="0">
          <a:solidFill>
            <a:srgbClr val="FFFFFF"/>
          </a:solidFill>
          <a:uFillTx/>
          <a:latin typeface="Poppins Regular"/>
          <a:ea typeface="Poppins Regular"/>
          <a:cs typeface="Poppins Regular"/>
          <a:sym typeface="Poppins Regular"/>
        </a:defRPr>
      </a:lvl5pPr>
      <a:lvl6pPr marL="0" marR="0" indent="0" algn="l" defTabSz="1828800" rtl="0" latinLnBrk="0">
        <a:lnSpc>
          <a:spcPct val="80000"/>
        </a:lnSpc>
        <a:spcBef>
          <a:spcPts val="0"/>
        </a:spcBef>
        <a:spcAft>
          <a:spcPts val="0"/>
        </a:spcAft>
        <a:buClrTx/>
        <a:buSzTx/>
        <a:buFontTx/>
        <a:buNone/>
        <a:tabLst/>
        <a:defRPr sz="9700" b="0" i="0" u="none" strike="noStrike" cap="all" spc="388" baseline="0">
          <a:solidFill>
            <a:srgbClr val="FFFFFF"/>
          </a:solidFill>
          <a:uFillTx/>
          <a:latin typeface="Poppins Regular"/>
          <a:ea typeface="Poppins Regular"/>
          <a:cs typeface="Poppins Regular"/>
          <a:sym typeface="Poppins Regular"/>
        </a:defRPr>
      </a:lvl6pPr>
      <a:lvl7pPr marL="0" marR="0" indent="0" algn="l" defTabSz="1828800" rtl="0" latinLnBrk="0">
        <a:lnSpc>
          <a:spcPct val="80000"/>
        </a:lnSpc>
        <a:spcBef>
          <a:spcPts val="0"/>
        </a:spcBef>
        <a:spcAft>
          <a:spcPts val="0"/>
        </a:spcAft>
        <a:buClrTx/>
        <a:buSzTx/>
        <a:buFontTx/>
        <a:buNone/>
        <a:tabLst/>
        <a:defRPr sz="9700" b="0" i="0" u="none" strike="noStrike" cap="all" spc="388" baseline="0">
          <a:solidFill>
            <a:srgbClr val="FFFFFF"/>
          </a:solidFill>
          <a:uFillTx/>
          <a:latin typeface="Poppins Regular"/>
          <a:ea typeface="Poppins Regular"/>
          <a:cs typeface="Poppins Regular"/>
          <a:sym typeface="Poppins Regular"/>
        </a:defRPr>
      </a:lvl7pPr>
      <a:lvl8pPr marL="0" marR="0" indent="0" algn="l" defTabSz="1828800" rtl="0" latinLnBrk="0">
        <a:lnSpc>
          <a:spcPct val="80000"/>
        </a:lnSpc>
        <a:spcBef>
          <a:spcPts val="0"/>
        </a:spcBef>
        <a:spcAft>
          <a:spcPts val="0"/>
        </a:spcAft>
        <a:buClrTx/>
        <a:buSzTx/>
        <a:buFontTx/>
        <a:buNone/>
        <a:tabLst/>
        <a:defRPr sz="9700" b="0" i="0" u="none" strike="noStrike" cap="all" spc="388" baseline="0">
          <a:solidFill>
            <a:srgbClr val="FFFFFF"/>
          </a:solidFill>
          <a:uFillTx/>
          <a:latin typeface="Poppins Regular"/>
          <a:ea typeface="Poppins Regular"/>
          <a:cs typeface="Poppins Regular"/>
          <a:sym typeface="Poppins Regular"/>
        </a:defRPr>
      </a:lvl8pPr>
      <a:lvl9pPr marL="0" marR="0" indent="0" algn="l" defTabSz="1828800" rtl="0" latinLnBrk="0">
        <a:lnSpc>
          <a:spcPct val="80000"/>
        </a:lnSpc>
        <a:spcBef>
          <a:spcPts val="0"/>
        </a:spcBef>
        <a:spcAft>
          <a:spcPts val="0"/>
        </a:spcAft>
        <a:buClrTx/>
        <a:buSzTx/>
        <a:buFontTx/>
        <a:buNone/>
        <a:tabLst/>
        <a:defRPr sz="9700" b="0" i="0" u="none" strike="noStrike" cap="all" spc="388" baseline="0">
          <a:solidFill>
            <a:srgbClr val="FFFFFF"/>
          </a:solidFill>
          <a:uFillTx/>
          <a:latin typeface="Poppins Regular"/>
          <a:ea typeface="Poppins Regular"/>
          <a:cs typeface="Poppins Regular"/>
          <a:sym typeface="Poppins Regular"/>
        </a:defRPr>
      </a:lvl9pPr>
    </p:titleStyle>
    <p:bodyStyle>
      <a:lvl1pPr marL="204107" marR="0" indent="-204107"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695325" marR="0" indent="-238125"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00148" marR="0" indent="-285748"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689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463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p:bodyStyle>
    <p:otherStyle>
      <a:lvl1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1pPr>
      <a:lvl2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2pPr>
      <a:lvl3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3pPr>
      <a:lvl4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4pPr>
      <a:lvl5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5pPr>
      <a:lvl6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6pPr>
      <a:lvl7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7pPr>
      <a:lvl8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8pPr>
      <a:lvl9pPr marL="0" marR="0" indent="0" algn="r" defTabSz="18288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lene.kellenberger@londoncg.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microsoft.com/office/2007/relationships/hdphoto" Target="../media/hdphoto5.wdp"/><Relationship Id="rId18" Type="http://schemas.openxmlformats.org/officeDocument/2006/relationships/image" Target="../media/image12.png"/><Relationship Id="rId3" Type="http://schemas.microsoft.com/office/2007/relationships/hdphoto" Target="../media/hdphoto1.wdp"/><Relationship Id="rId21" Type="http://schemas.microsoft.com/office/2007/relationships/hdphoto" Target="../media/hdphoto9.wdp"/><Relationship Id="rId7" Type="http://schemas.microsoft.com/office/2007/relationships/hdphoto" Target="../media/hdphoto3.wdp"/><Relationship Id="rId12" Type="http://schemas.openxmlformats.org/officeDocument/2006/relationships/image" Target="../media/image9.png"/><Relationship Id="rId17" Type="http://schemas.microsoft.com/office/2007/relationships/hdphoto" Target="../media/hdphoto7.wdp"/><Relationship Id="rId2" Type="http://schemas.openxmlformats.org/officeDocument/2006/relationships/image" Target="../media/image4.png"/><Relationship Id="rId16" Type="http://schemas.openxmlformats.org/officeDocument/2006/relationships/image" Target="../media/image11.png"/><Relationship Id="rId20" Type="http://schemas.openxmlformats.org/officeDocument/2006/relationships/image" Target="../media/image13.png"/><Relationship Id="rId1" Type="http://schemas.openxmlformats.org/officeDocument/2006/relationships/slideLayout" Target="../slideLayouts/slideLayout5.xml"/><Relationship Id="rId6" Type="http://schemas.openxmlformats.org/officeDocument/2006/relationships/image" Target="../media/image6.png"/><Relationship Id="rId11" Type="http://schemas.microsoft.com/office/2007/relationships/hdphoto" Target="../media/hdphoto4.wdp"/><Relationship Id="rId5" Type="http://schemas.microsoft.com/office/2007/relationships/hdphoto" Target="../media/hdphoto2.wdp"/><Relationship Id="rId15" Type="http://schemas.microsoft.com/office/2007/relationships/hdphoto" Target="../media/hdphoto6.wdp"/><Relationship Id="rId23" Type="http://schemas.microsoft.com/office/2007/relationships/hdphoto" Target="../media/hdphoto10.wdp"/><Relationship Id="rId10" Type="http://schemas.openxmlformats.org/officeDocument/2006/relationships/image" Target="../media/image8.png"/><Relationship Id="rId19" Type="http://schemas.microsoft.com/office/2007/relationships/hdphoto" Target="../media/hdphoto8.wdp"/><Relationship Id="rId4" Type="http://schemas.openxmlformats.org/officeDocument/2006/relationships/image" Target="../media/image5.png"/><Relationship Id="rId9" Type="http://schemas.openxmlformats.org/officeDocument/2006/relationships/hyperlink" Target="https://www.cdc.gov/coronavirus/2019-ncov/if-you-are-sick/index.html" TargetMode="External"/><Relationship Id="rId14" Type="http://schemas.openxmlformats.org/officeDocument/2006/relationships/image" Target="../media/image10.png"/><Relationship Id="rId22"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039E8874-964A-824F-ADA8-4BC0CA08B6E8}"/>
              </a:ext>
            </a:extLst>
          </p:cNvPr>
          <p:cNvSpPr txBox="1"/>
          <p:nvPr/>
        </p:nvSpPr>
        <p:spPr>
          <a:xfrm>
            <a:off x="6992370" y="4198809"/>
            <a:ext cx="14563110" cy="3754866"/>
          </a:xfrm>
          <a:prstGeom prst="rect">
            <a:avLst/>
          </a:prstGeom>
          <a:ln w="12700">
            <a:miter lim="400000"/>
          </a:ln>
          <a:extLst>
            <a:ext uri="{C572A759-6A51-4108-AA02-DFA0A04FC94B}">
              <ma14:wrappingTextBoxFlag xmlns="" xmlns:ma14="http://schemas.microsoft.com/office/mac/drawingml/2011/main" val="1"/>
            </a:ext>
          </a:extLst>
        </p:spPr>
        <p:txBody>
          <a:bodyPr wrap="square" lIns="91436" tIns="91436" rIns="91436" bIns="91436">
            <a:spAutoFit/>
          </a:bodyPr>
          <a:lstStyle>
            <a:lvl1pPr>
              <a:defRPr sz="9700" b="0" cap="all" spc="388">
                <a:solidFill>
                  <a:srgbClr val="FFFFFF"/>
                </a:solidFill>
                <a:latin typeface="Poppins Regular"/>
                <a:ea typeface="Poppins Regular"/>
                <a:cs typeface="Poppins Regular"/>
                <a:sym typeface="Poppins Regular"/>
              </a:defRPr>
            </a:lvl1pPr>
          </a:lstStyle>
          <a:p>
            <a:r>
              <a:rPr lang="en-US" sz="11600" cap="none" spc="0" dirty="0">
                <a:solidFill>
                  <a:schemeClr val="tx2"/>
                </a:solidFill>
                <a:latin typeface="Guardian Egyp Thin" panose="02060303050503060803" pitchFamily="18" charset="77"/>
              </a:rPr>
              <a:t>What should you do if you are sick?</a:t>
            </a:r>
            <a:endParaRPr lang="es-ES" sz="11600" cap="none" spc="0" dirty="0">
              <a:solidFill>
                <a:schemeClr val="tx2"/>
              </a:solidFill>
              <a:latin typeface="Guardian Egyp Thin" panose="02060303050503060803" pitchFamily="18" charset="77"/>
            </a:endParaRPr>
          </a:p>
        </p:txBody>
      </p:sp>
      <p:sp>
        <p:nvSpPr>
          <p:cNvPr id="3" name="Propuesta">
            <a:extLst>
              <a:ext uri="{FF2B5EF4-FFF2-40B4-BE49-F238E27FC236}">
                <a16:creationId xmlns:a16="http://schemas.microsoft.com/office/drawing/2014/main" id="{F0E8B443-2A5F-5A43-8DBF-E37D8AB55613}"/>
              </a:ext>
            </a:extLst>
          </p:cNvPr>
          <p:cNvSpPr txBox="1"/>
          <p:nvPr/>
        </p:nvSpPr>
        <p:spPr>
          <a:xfrm>
            <a:off x="6992370" y="3617640"/>
            <a:ext cx="10507997" cy="738656"/>
          </a:xfrm>
          <a:prstGeom prst="rect">
            <a:avLst/>
          </a:prstGeom>
          <a:ln w="12700">
            <a:miter lim="400000"/>
          </a:ln>
          <a:extLst>
            <a:ext uri="{C572A759-6A51-4108-AA02-DFA0A04FC94B}">
              <ma14:wrappingTextBoxFlag xmlns="" xmlns:ma14="http://schemas.microsoft.com/office/mac/drawingml/2011/main" val="1"/>
            </a:ext>
          </a:extLst>
        </p:spPr>
        <p:txBody>
          <a:bodyPr wrap="none" lIns="91436" tIns="91436" rIns="91436" bIns="91436">
            <a:spAutoFit/>
          </a:bodyPr>
          <a:lstStyle>
            <a:lvl1pPr>
              <a:defRPr sz="5500" b="0" cap="all" spc="440">
                <a:solidFill>
                  <a:srgbClr val="00BF6F"/>
                </a:solidFill>
              </a:defRPr>
            </a:lvl1pPr>
          </a:lstStyle>
          <a:p>
            <a:r>
              <a:rPr lang="en-US" sz="3600" cap="none" spc="0" dirty="0">
                <a:solidFill>
                  <a:schemeClr val="tx1"/>
                </a:solidFill>
                <a:latin typeface="Guardian Egyp Medium" panose="02060503050503060803" pitchFamily="18" charset="77"/>
              </a:rPr>
              <a:t>COVID-19  Helping your Business get through this Crisis</a:t>
            </a:r>
            <a:endParaRPr lang="es-ES" sz="3600" cap="none" spc="0" dirty="0">
              <a:solidFill>
                <a:schemeClr val="tx1"/>
              </a:solidFill>
              <a:latin typeface="Guardian Egyp Medium" panose="02060503050503060803" pitchFamily="18" charset="77"/>
            </a:endParaRPr>
          </a:p>
        </p:txBody>
      </p:sp>
      <p:grpSp>
        <p:nvGrpSpPr>
          <p:cNvPr id="8" name="Group 7">
            <a:extLst>
              <a:ext uri="{FF2B5EF4-FFF2-40B4-BE49-F238E27FC236}">
                <a16:creationId xmlns:a16="http://schemas.microsoft.com/office/drawing/2014/main" id="{CF5EF7C7-A472-194A-BE75-DD54A001D789}"/>
              </a:ext>
            </a:extLst>
          </p:cNvPr>
          <p:cNvGrpSpPr/>
          <p:nvPr/>
        </p:nvGrpSpPr>
        <p:grpSpPr>
          <a:xfrm>
            <a:off x="6985574" y="9411463"/>
            <a:ext cx="12023729" cy="1656636"/>
            <a:chOff x="6985574" y="7526115"/>
            <a:chExt cx="12023729" cy="1656636"/>
          </a:xfrm>
        </p:grpSpPr>
        <p:sp>
          <p:nvSpPr>
            <p:cNvPr id="9" name="AutoShape 3">
              <a:extLst>
                <a:ext uri="{FF2B5EF4-FFF2-40B4-BE49-F238E27FC236}">
                  <a16:creationId xmlns:a16="http://schemas.microsoft.com/office/drawing/2014/main" id="{23AEFDD3-988B-414B-8B39-31678BB18E43}"/>
                </a:ext>
              </a:extLst>
            </p:cNvPr>
            <p:cNvSpPr/>
            <p:nvPr/>
          </p:nvSpPr>
          <p:spPr>
            <a:xfrm>
              <a:off x="7455839" y="7619919"/>
              <a:ext cx="11553464" cy="129182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ctr">
              <a:spAutoFit/>
            </a:bodyPr>
            <a:lstStyle/>
            <a:p>
              <a:pPr>
                <a:lnSpc>
                  <a:spcPct val="150000"/>
                </a:lnSpc>
                <a:defRPr sz="3000">
                  <a:solidFill>
                    <a:srgbClr val="FFFFFF"/>
                  </a:solidFill>
                </a:defRPr>
              </a:pPr>
              <a:r>
                <a:rPr lang="es-ES" dirty="0">
                  <a:solidFill>
                    <a:schemeClr val="tx2"/>
                  </a:solidFill>
                  <a:latin typeface="Guardian TextEgyp" panose="02060503050503060803" pitchFamily="18" charset="77"/>
                </a:rPr>
                <a:t>London </a:t>
              </a:r>
              <a:r>
                <a:rPr lang="es-ES" dirty="0" err="1">
                  <a:solidFill>
                    <a:schemeClr val="tx2"/>
                  </a:solidFill>
                  <a:latin typeface="Guardian TextEgyp" panose="02060503050503060803" pitchFamily="18" charset="77"/>
                </a:rPr>
                <a:t>Consulting</a:t>
              </a:r>
              <a:r>
                <a:rPr lang="es-ES" dirty="0">
                  <a:solidFill>
                    <a:schemeClr val="tx2"/>
                  </a:solidFill>
                  <a:latin typeface="Guardian TextEgyp" panose="02060503050503060803" pitchFamily="18" charset="77"/>
                </a:rPr>
                <a:t> </a:t>
              </a:r>
              <a:r>
                <a:rPr lang="es-ES" dirty="0" err="1">
                  <a:solidFill>
                    <a:schemeClr val="tx2"/>
                  </a:solidFill>
                  <a:latin typeface="Guardian TextEgyp" panose="02060503050503060803" pitchFamily="18" charset="77"/>
                </a:rPr>
                <a:t>Group</a:t>
              </a:r>
              <a:endParaRPr dirty="0">
                <a:solidFill>
                  <a:schemeClr val="tx2"/>
                </a:solidFill>
                <a:latin typeface="Guardian TextEgyp" panose="02060503050503060803" pitchFamily="18" charset="77"/>
              </a:endParaRPr>
            </a:p>
            <a:p>
              <a:pPr defTabSz="457200">
                <a:lnSpc>
                  <a:spcPct val="150000"/>
                </a:lnSpc>
                <a:spcBef>
                  <a:spcPts val="0"/>
                </a:spcBef>
                <a:defRPr sz="2200" b="0">
                  <a:solidFill>
                    <a:srgbClr val="FFFFFF"/>
                  </a:solidFill>
                </a:defRPr>
              </a:pPr>
              <a:r>
                <a:rPr lang="es-ES" sz="2400" dirty="0">
                  <a:solidFill>
                    <a:schemeClr val="tx1"/>
                  </a:solidFill>
                  <a:latin typeface="Guardian Egyp Thin" panose="02060303050503060803" pitchFamily="18" charset="0"/>
                  <a:hlinkClick r:id="rId3"/>
                </a:rPr>
                <a:t>contact@londoncg.com</a:t>
              </a:r>
            </a:p>
          </p:txBody>
        </p:sp>
        <p:sp>
          <p:nvSpPr>
            <p:cNvPr id="10" name="Line">
              <a:extLst>
                <a:ext uri="{FF2B5EF4-FFF2-40B4-BE49-F238E27FC236}">
                  <a16:creationId xmlns:a16="http://schemas.microsoft.com/office/drawing/2014/main" id="{7942E331-B2B7-1741-AB4D-9A3201562D26}"/>
                </a:ext>
              </a:extLst>
            </p:cNvPr>
            <p:cNvSpPr/>
            <p:nvPr/>
          </p:nvSpPr>
          <p:spPr>
            <a:xfrm flipV="1">
              <a:off x="6985574" y="7526115"/>
              <a:ext cx="17392" cy="1656636"/>
            </a:xfrm>
            <a:prstGeom prst="line">
              <a:avLst/>
            </a:prstGeom>
            <a:noFill/>
            <a:ln w="25400" cap="flat">
              <a:solidFill>
                <a:srgbClr val="A2D7CA"/>
              </a:solidFill>
              <a:prstDash val="solid"/>
              <a:round/>
            </a:ln>
            <a:effectLst/>
          </p:spPr>
          <p:txBody>
            <a:bodyPr wrap="square" lIns="45718" tIns="45718" rIns="45718" bIns="45718" numCol="1" anchor="t">
              <a:noAutofit/>
            </a:bodyPr>
            <a:lstStyle/>
            <a:p>
              <a:pPr>
                <a:spcBef>
                  <a:spcPts val="0"/>
                </a:spcBef>
                <a:defRPr b="0">
                  <a:solidFill>
                    <a:srgbClr val="000000"/>
                  </a:solidFill>
                  <a:latin typeface="+mn-lt"/>
                  <a:ea typeface="+mn-ea"/>
                  <a:cs typeface="+mn-cs"/>
                  <a:sym typeface="Calibri"/>
                </a:defRPr>
              </a:pPr>
              <a:endParaRPr/>
            </a:p>
          </p:txBody>
        </p:sp>
      </p:grpSp>
      <p:pic>
        <p:nvPicPr>
          <p:cNvPr id="11" name="Picture 10">
            <a:extLst>
              <a:ext uri="{FF2B5EF4-FFF2-40B4-BE49-F238E27FC236}">
                <a16:creationId xmlns:a16="http://schemas.microsoft.com/office/drawing/2014/main" id="{1636BA96-F451-2746-96E5-7CFE88FE593B}"/>
              </a:ext>
            </a:extLst>
          </p:cNvPr>
          <p:cNvPicPr>
            <a:picLocks noChangeAspect="1"/>
          </p:cNvPicPr>
          <p:nvPr/>
        </p:nvPicPr>
        <p:blipFill>
          <a:blip r:embed="rId4"/>
          <a:stretch>
            <a:fillRect/>
          </a:stretch>
        </p:blipFill>
        <p:spPr>
          <a:xfrm>
            <a:off x="2067325" y="3905672"/>
            <a:ext cx="3558537" cy="2038386"/>
          </a:xfrm>
          <a:prstGeom prst="rect">
            <a:avLst/>
          </a:prstGeom>
        </p:spPr>
      </p:pic>
    </p:spTree>
    <p:extLst>
      <p:ext uri="{BB962C8B-B14F-4D97-AF65-F5344CB8AC3E}">
        <p14:creationId xmlns:p14="http://schemas.microsoft.com/office/powerpoint/2010/main" val="220538242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71">
            <a:extLst>
              <a:ext uri="{FF2B5EF4-FFF2-40B4-BE49-F238E27FC236}">
                <a16:creationId xmlns:a16="http://schemas.microsoft.com/office/drawing/2014/main" id="{BFE30446-E9F4-4BA8-BBAD-D8F82ABADE20}"/>
              </a:ext>
            </a:extLst>
          </p:cNvPr>
          <p:cNvSpPr>
            <a:spLocks noChangeAspect="1"/>
          </p:cNvSpPr>
          <p:nvPr/>
        </p:nvSpPr>
        <p:spPr>
          <a:xfrm>
            <a:off x="971729" y="2641364"/>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13" name="Oval 79">
            <a:extLst>
              <a:ext uri="{FF2B5EF4-FFF2-40B4-BE49-F238E27FC236}">
                <a16:creationId xmlns:a16="http://schemas.microsoft.com/office/drawing/2014/main" id="{F38389F7-8C95-4A4F-AF03-E14459EC4833}"/>
              </a:ext>
            </a:extLst>
          </p:cNvPr>
          <p:cNvSpPr/>
          <p:nvPr/>
        </p:nvSpPr>
        <p:spPr>
          <a:xfrm>
            <a:off x="971729" y="2521729"/>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n-US" sz="3200" dirty="0">
                <a:solidFill>
                  <a:srgbClr val="007260"/>
                </a:solidFill>
                <a:latin typeface="Guardian Egyp Regular"/>
                <a:cs typeface="Guardian Egyp Regular"/>
              </a:rPr>
              <a:t>1</a:t>
            </a:r>
          </a:p>
        </p:txBody>
      </p:sp>
      <p:pic>
        <p:nvPicPr>
          <p:cNvPr id="1028" name="Picture 4">
            <a:extLst>
              <a:ext uri="{FF2B5EF4-FFF2-40B4-BE49-F238E27FC236}">
                <a16:creationId xmlns:a16="http://schemas.microsoft.com/office/drawing/2014/main" id="{06B9EB5A-A4F4-40BA-93AF-8B0AC722BDAD}"/>
              </a:ext>
            </a:extLst>
          </p:cNvPr>
          <p:cNvPicPr>
            <a:picLocks noChangeAspect="1" noChangeArrowheads="1"/>
          </p:cNvPicPr>
          <p:nvPr/>
        </p:nvPicPr>
        <p:blipFill>
          <a:blip r:embed="rId2">
            <a:alphaModFix/>
            <a:biLevel thresh="25000"/>
            <a:extLst>
              <a:ext uri="{BEBA8EAE-BF5A-486C-A8C5-ECC9F3942E4B}">
                <a14:imgProps xmlns:a14="http://schemas.microsoft.com/office/drawing/2010/main">
                  <a14:imgLayer r:embed="rId3">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1352012" y="2939850"/>
            <a:ext cx="1065395" cy="1065395"/>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4">
            <a:extLst>
              <a:ext uri="{FF2B5EF4-FFF2-40B4-BE49-F238E27FC236}">
                <a16:creationId xmlns:a16="http://schemas.microsoft.com/office/drawing/2014/main" id="{FE77CADA-204A-4ED4-B9A8-2FB4CC7ED80E}"/>
              </a:ext>
            </a:extLst>
          </p:cNvPr>
          <p:cNvSpPr txBox="1"/>
          <p:nvPr/>
        </p:nvSpPr>
        <p:spPr>
          <a:xfrm>
            <a:off x="166664" y="-198784"/>
            <a:ext cx="18434048" cy="1969762"/>
          </a:xfrm>
          <a:prstGeom prst="rect">
            <a:avLst/>
          </a:prstGeom>
          <a:ln w="12700">
            <a:miter lim="400000"/>
          </a:ln>
          <a:extLst>
            <a:ext uri="{C572A759-6A51-4108-AA02-DFA0A04FC94B}">
              <ma14:wrappingTextBoxFlag xmlns="" xmlns:ma14="http://schemas.microsoft.com/office/mac/drawingml/2011/main" val="1"/>
            </a:ext>
          </a:extLst>
        </p:spPr>
        <p:txBody>
          <a:bodyPr wrap="square" lIns="91436" tIns="91436" rIns="91436" bIns="91436">
            <a:spAutoFit/>
          </a:bodyPr>
          <a:lstStyle>
            <a:lvl1pPr>
              <a:defRPr sz="9700" b="0" cap="all" spc="388">
                <a:solidFill>
                  <a:srgbClr val="FFFFFF"/>
                </a:solidFill>
                <a:latin typeface="Poppins Regular"/>
                <a:ea typeface="Poppins Regular"/>
                <a:cs typeface="Poppins Regular"/>
                <a:sym typeface="Poppins Regular"/>
              </a:defRPr>
            </a:lvl1pPr>
          </a:lstStyle>
          <a:p>
            <a:r>
              <a:rPr lang="en-US" sz="11600" cap="none" spc="0" dirty="0">
                <a:solidFill>
                  <a:schemeClr val="tx2"/>
                </a:solidFill>
                <a:latin typeface="Guardian Egyp Thin" panose="02060303050503060803" pitchFamily="18" charset="77"/>
              </a:rPr>
              <a:t>What to do if you are sick</a:t>
            </a:r>
          </a:p>
        </p:txBody>
      </p:sp>
      <p:sp>
        <p:nvSpPr>
          <p:cNvPr id="16" name="CuadroTexto 42">
            <a:extLst>
              <a:ext uri="{FF2B5EF4-FFF2-40B4-BE49-F238E27FC236}">
                <a16:creationId xmlns:a16="http://schemas.microsoft.com/office/drawing/2014/main" id="{4F66790F-07BA-44A7-B730-A8444A5BC188}"/>
              </a:ext>
            </a:extLst>
          </p:cNvPr>
          <p:cNvSpPr txBox="1"/>
          <p:nvPr/>
        </p:nvSpPr>
        <p:spPr>
          <a:xfrm>
            <a:off x="516774" y="4399326"/>
            <a:ext cx="2752669"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91436" tIns="91436" rIns="91436" bIns="91436" numCol="1" spcCol="38100" rtlCol="0" anchor="ctr" anchorCtr="0">
            <a:spAutoFit/>
          </a:bodyPr>
          <a:lstStyle/>
          <a:p>
            <a:pPr marL="0" marR="0" indent="0" algn="ctr" defTabSz="1828800" rtl="0" fontAlgn="auto" latinLnBrk="0" hangingPunct="0">
              <a:lnSpc>
                <a:spcPct val="100000"/>
              </a:lnSpc>
              <a:spcBef>
                <a:spcPts val="1500"/>
              </a:spcBef>
              <a:spcAft>
                <a:spcPts val="0"/>
              </a:spcAft>
              <a:buClrTx/>
              <a:buSzTx/>
              <a:buFontTx/>
              <a:buNone/>
              <a:tabLst/>
            </a:pPr>
            <a:r>
              <a:rPr kumimoji="0" lang="en-US" sz="3600" b="1" i="0" u="none" strike="noStrike" cap="none" spc="0" normalizeH="0" baseline="0">
                <a:ln>
                  <a:noFill/>
                </a:ln>
                <a:solidFill>
                  <a:srgbClr val="424242"/>
                </a:solidFill>
                <a:effectLst/>
                <a:uFillTx/>
                <a:latin typeface="Guardian Egyp Regular"/>
                <a:ea typeface="Open Sans"/>
                <a:cs typeface="Guardian Egyp Regular"/>
                <a:sym typeface="Open Sans"/>
              </a:rPr>
              <a:t>Stay at Home</a:t>
            </a:r>
            <a:endParaRPr kumimoji="0" lang="en-US" sz="3600" b="1" i="0" u="none" strike="noStrike" cap="none" spc="0" normalizeH="0" baseline="0" dirty="0">
              <a:ln>
                <a:noFill/>
              </a:ln>
              <a:solidFill>
                <a:srgbClr val="424242"/>
              </a:solidFill>
              <a:effectLst/>
              <a:uFillTx/>
              <a:latin typeface="Guardian Egyp Regular"/>
              <a:ea typeface="Open Sans"/>
              <a:cs typeface="Guardian Egyp Regular"/>
              <a:sym typeface="Open Sans"/>
            </a:endParaRPr>
          </a:p>
        </p:txBody>
      </p:sp>
      <p:sp>
        <p:nvSpPr>
          <p:cNvPr id="17" name="Marcador de texto 7">
            <a:extLst>
              <a:ext uri="{FF2B5EF4-FFF2-40B4-BE49-F238E27FC236}">
                <a16:creationId xmlns:a16="http://schemas.microsoft.com/office/drawing/2014/main" id="{06259386-1B7C-48FF-9755-900FD2B828BE}"/>
              </a:ext>
            </a:extLst>
          </p:cNvPr>
          <p:cNvSpPr>
            <a:spLocks noGrp="1"/>
          </p:cNvSpPr>
          <p:nvPr>
            <p:ph type="body" sz="quarter" idx="11"/>
          </p:nvPr>
        </p:nvSpPr>
        <p:spPr>
          <a:xfrm>
            <a:off x="422146" y="5311764"/>
            <a:ext cx="3115390" cy="1134040"/>
          </a:xfrm>
        </p:spPr>
        <p:txBody>
          <a:bodyPr/>
          <a:lstStyle/>
          <a:p>
            <a:pPr algn="just"/>
            <a:r>
              <a:rPr lang="en-US" sz="2000" dirty="0">
                <a:latin typeface="Guardian Egyp Regular"/>
                <a:cs typeface="Guardian Egyp Regular"/>
              </a:rPr>
              <a:t>Do not leave your home, </a:t>
            </a:r>
            <a:r>
              <a:rPr lang="en-US" sz="2000" b="1" dirty="0">
                <a:latin typeface="Guardian Egyp Regular"/>
                <a:cs typeface="Guardian Egyp Regular"/>
              </a:rPr>
              <a:t>except to get medical care</a:t>
            </a:r>
            <a:r>
              <a:rPr lang="en-US" sz="2000" dirty="0">
                <a:latin typeface="Guardian Egyp Regular"/>
                <a:cs typeface="Guardian Egyp Regular"/>
              </a:rPr>
              <a:t>. Stay in a specific “sick room” if possible.</a:t>
            </a:r>
          </a:p>
        </p:txBody>
      </p:sp>
      <p:sp>
        <p:nvSpPr>
          <p:cNvPr id="18" name="Oval 71">
            <a:extLst>
              <a:ext uri="{FF2B5EF4-FFF2-40B4-BE49-F238E27FC236}">
                <a16:creationId xmlns:a16="http://schemas.microsoft.com/office/drawing/2014/main" id="{8440BBF7-70DC-4A0D-8C3D-927A5959C471}"/>
              </a:ext>
            </a:extLst>
          </p:cNvPr>
          <p:cNvSpPr>
            <a:spLocks noChangeAspect="1"/>
          </p:cNvSpPr>
          <p:nvPr/>
        </p:nvSpPr>
        <p:spPr>
          <a:xfrm>
            <a:off x="10456078" y="2641363"/>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19" name="Oval 79">
            <a:extLst>
              <a:ext uri="{FF2B5EF4-FFF2-40B4-BE49-F238E27FC236}">
                <a16:creationId xmlns:a16="http://schemas.microsoft.com/office/drawing/2014/main" id="{CBAA51E9-09E1-49F7-90C6-E1D1B0396FAC}"/>
              </a:ext>
            </a:extLst>
          </p:cNvPr>
          <p:cNvSpPr/>
          <p:nvPr/>
        </p:nvSpPr>
        <p:spPr>
          <a:xfrm>
            <a:off x="10456078" y="2521728"/>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3</a:t>
            </a:r>
            <a:endParaRPr lang="en-US" sz="3200" dirty="0">
              <a:solidFill>
                <a:srgbClr val="007260"/>
              </a:solidFill>
              <a:latin typeface="Guardian Egyp Regular"/>
              <a:cs typeface="Guardian Egyp Regular"/>
            </a:endParaRPr>
          </a:p>
        </p:txBody>
      </p:sp>
      <p:sp>
        <p:nvSpPr>
          <p:cNvPr id="21" name="CuadroTexto 42">
            <a:extLst>
              <a:ext uri="{FF2B5EF4-FFF2-40B4-BE49-F238E27FC236}">
                <a16:creationId xmlns:a16="http://schemas.microsoft.com/office/drawing/2014/main" id="{AADA9C8C-1E30-4FCC-B43A-8B9DDD4CADD3}"/>
              </a:ext>
            </a:extLst>
          </p:cNvPr>
          <p:cNvSpPr txBox="1"/>
          <p:nvPr/>
        </p:nvSpPr>
        <p:spPr>
          <a:xfrm>
            <a:off x="9247568" y="4399325"/>
            <a:ext cx="4480870"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6" tIns="91436" rIns="91436" bIns="91436" numCol="1" spcCol="38100" rtlCol="0" anchor="ctr" anchorCtr="0">
            <a:spAutoFit/>
          </a:bodyPr>
          <a:lstStyle/>
          <a:p>
            <a:pPr algn="ctr"/>
            <a:r>
              <a:rPr lang="en-US" dirty="0">
                <a:latin typeface="Guardian Egyp Regular"/>
                <a:cs typeface="Guardian Egyp Regular"/>
              </a:rPr>
              <a:t>Watch your symptoms</a:t>
            </a:r>
            <a:endParaRPr kumimoji="0" lang="en-US" sz="3600" b="1" i="0" u="none" strike="noStrike" cap="none" spc="0" normalizeH="0" baseline="0" dirty="0">
              <a:ln>
                <a:noFill/>
              </a:ln>
              <a:solidFill>
                <a:srgbClr val="424242"/>
              </a:solidFill>
              <a:effectLst/>
              <a:uFillTx/>
              <a:latin typeface="Guardian Egyp Regular"/>
              <a:cs typeface="Guardian Egyp Regular"/>
              <a:sym typeface="Open Sans"/>
            </a:endParaRPr>
          </a:p>
        </p:txBody>
      </p:sp>
      <p:sp>
        <p:nvSpPr>
          <p:cNvPr id="30" name="AutoShape 6">
            <a:extLst>
              <a:ext uri="{FF2B5EF4-FFF2-40B4-BE49-F238E27FC236}">
                <a16:creationId xmlns:a16="http://schemas.microsoft.com/office/drawing/2014/main" id="{02AB18F2-BF40-4E9C-AFCB-4198F093EA35}"/>
              </a:ext>
            </a:extLst>
          </p:cNvPr>
          <p:cNvSpPr>
            <a:spLocks/>
          </p:cNvSpPr>
          <p:nvPr/>
        </p:nvSpPr>
        <p:spPr bwMode="auto">
          <a:xfrm>
            <a:off x="382688" y="1518101"/>
            <a:ext cx="15168181" cy="5873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5719" tIns="35719" rIns="35719" bIns="35719" anchor="ctr"/>
          <a:lstStyle/>
          <a:p>
            <a:pPr defTabSz="914400" eaLnBrk="0" fontAlgn="base">
              <a:spcBef>
                <a:spcPct val="0"/>
              </a:spcBef>
              <a:spcAft>
                <a:spcPct val="0"/>
              </a:spcAft>
              <a:defRPr/>
            </a:pPr>
            <a:r>
              <a:rPr lang="en-US" sz="4400" b="0" kern="1200" dirty="0">
                <a:solidFill>
                  <a:prstClr val="white">
                    <a:lumMod val="65000"/>
                  </a:prstClr>
                </a:solidFill>
                <a:latin typeface="Guardian Egyp Medium"/>
                <a:ea typeface="ＭＳ Ｐゴシック" panose="020B0600070205080204" pitchFamily="34" charset="-128"/>
                <a:cs typeface="Helvetica Light" charset="0"/>
                <a:sym typeface="Trebuchet MS" charset="0"/>
              </a:rPr>
              <a:t>If you have possible or confirmed COVID-19</a:t>
            </a:r>
          </a:p>
        </p:txBody>
      </p:sp>
      <p:sp>
        <p:nvSpPr>
          <p:cNvPr id="31" name="Oval 71">
            <a:extLst>
              <a:ext uri="{FF2B5EF4-FFF2-40B4-BE49-F238E27FC236}">
                <a16:creationId xmlns:a16="http://schemas.microsoft.com/office/drawing/2014/main" id="{C362392D-CCF0-4372-9E6C-35322DF95B27}"/>
              </a:ext>
            </a:extLst>
          </p:cNvPr>
          <p:cNvSpPr>
            <a:spLocks noChangeAspect="1"/>
          </p:cNvSpPr>
          <p:nvPr/>
        </p:nvSpPr>
        <p:spPr>
          <a:xfrm>
            <a:off x="20644257" y="2641364"/>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32" name="Oval 79">
            <a:extLst>
              <a:ext uri="{FF2B5EF4-FFF2-40B4-BE49-F238E27FC236}">
                <a16:creationId xmlns:a16="http://schemas.microsoft.com/office/drawing/2014/main" id="{7D6A8617-DA56-4E40-97E6-933F0EF9EF79}"/>
              </a:ext>
            </a:extLst>
          </p:cNvPr>
          <p:cNvSpPr/>
          <p:nvPr/>
        </p:nvSpPr>
        <p:spPr>
          <a:xfrm>
            <a:off x="20644257" y="2521729"/>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5</a:t>
            </a:r>
            <a:endParaRPr lang="en-US" sz="3200" dirty="0">
              <a:solidFill>
                <a:srgbClr val="007260"/>
              </a:solidFill>
              <a:latin typeface="Guardian Egyp Regular"/>
              <a:cs typeface="Guardian Egyp Regular"/>
            </a:endParaRPr>
          </a:p>
        </p:txBody>
      </p:sp>
      <p:sp>
        <p:nvSpPr>
          <p:cNvPr id="33" name="CuadroTexto 42">
            <a:extLst>
              <a:ext uri="{FF2B5EF4-FFF2-40B4-BE49-F238E27FC236}">
                <a16:creationId xmlns:a16="http://schemas.microsoft.com/office/drawing/2014/main" id="{C8DBCB01-193E-452C-B779-B953B3C2EE4A}"/>
              </a:ext>
            </a:extLst>
          </p:cNvPr>
          <p:cNvSpPr txBox="1"/>
          <p:nvPr/>
        </p:nvSpPr>
        <p:spPr>
          <a:xfrm>
            <a:off x="20100095" y="4399326"/>
            <a:ext cx="3276851"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91436" tIns="91436" rIns="91436" bIns="91436" numCol="1" spcCol="38100" rtlCol="0" anchor="ctr" anchorCtr="0">
            <a:spAutoFit/>
          </a:bodyPr>
          <a:lstStyle/>
          <a:p>
            <a:pPr marL="0" marR="0" indent="0" algn="ctr" defTabSz="1828800" rtl="0" fontAlgn="auto" latinLnBrk="0" hangingPunct="0">
              <a:lnSpc>
                <a:spcPct val="100000"/>
              </a:lnSpc>
              <a:spcBef>
                <a:spcPts val="1500"/>
              </a:spcBef>
              <a:spcAft>
                <a:spcPts val="0"/>
              </a:spcAft>
              <a:buClrTx/>
              <a:buSzTx/>
              <a:buFontTx/>
              <a:buNone/>
              <a:tabLst/>
            </a:pPr>
            <a:r>
              <a:rPr kumimoji="0" lang="en-US" sz="3600" b="1" i="0" u="none" strike="noStrike" cap="none" spc="0" normalizeH="0" baseline="0" dirty="0">
                <a:ln>
                  <a:noFill/>
                </a:ln>
                <a:solidFill>
                  <a:srgbClr val="424242"/>
                </a:solidFill>
                <a:effectLst/>
                <a:uFillTx/>
                <a:latin typeface="Guardian Egyp Regular"/>
                <a:ea typeface="Open Sans"/>
                <a:cs typeface="Guardian Egyp Regular"/>
                <a:sym typeface="Open Sans"/>
              </a:rPr>
              <a:t>Call your Doctor</a:t>
            </a:r>
          </a:p>
        </p:txBody>
      </p:sp>
      <p:pic>
        <p:nvPicPr>
          <p:cNvPr id="34" name="Picture 6">
            <a:extLst>
              <a:ext uri="{FF2B5EF4-FFF2-40B4-BE49-F238E27FC236}">
                <a16:creationId xmlns:a16="http://schemas.microsoft.com/office/drawing/2014/main" id="{58D22B6F-C566-43D3-B332-91F1636B1A2B}"/>
              </a:ext>
            </a:extLst>
          </p:cNvPr>
          <p:cNvPicPr>
            <a:picLocks noChangeAspect="1" noChangeArrowheads="1"/>
          </p:cNvPicPr>
          <p:nvPr/>
        </p:nvPicPr>
        <p:blipFill>
          <a:blip r:embed="rId4">
            <a:biLevel thresh="25000"/>
            <a:extLst>
              <a:ext uri="{BEBA8EAE-BF5A-486C-A8C5-ECC9F3942E4B}">
                <a14:imgProps xmlns:a14="http://schemas.microsoft.com/office/drawing/2010/main">
                  <a14:imgLayer r:embed="rId5">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21004297" y="2970677"/>
            <a:ext cx="1182855" cy="118285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8E2FEA0D-B91F-4F64-A862-4448827A41E5}"/>
              </a:ext>
            </a:extLst>
          </p:cNvPr>
          <p:cNvPicPr>
            <a:picLocks noChangeAspect="1" noChangeArrowheads="1"/>
          </p:cNvPicPr>
          <p:nvPr/>
        </p:nvPicPr>
        <p:blipFill>
          <a:blip r:embed="rId6">
            <a:biLevel thresh="25000"/>
            <a:extLst>
              <a:ext uri="{BEBA8EAE-BF5A-486C-A8C5-ECC9F3942E4B}">
                <a14:imgProps xmlns:a14="http://schemas.microsoft.com/office/drawing/2010/main">
                  <a14:imgLayer r:embed="rId7">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10786277" y="2970676"/>
            <a:ext cx="1182855" cy="1182855"/>
          </a:xfrm>
          <a:prstGeom prst="rect">
            <a:avLst/>
          </a:prstGeom>
          <a:noFill/>
          <a:extLst>
            <a:ext uri="{909E8E84-426E-40DD-AFC4-6F175D3DCCD1}">
              <a14:hiddenFill xmlns:a14="http://schemas.microsoft.com/office/drawing/2010/main">
                <a:solidFill>
                  <a:srgbClr val="FFFFFF"/>
                </a:solidFill>
              </a14:hiddenFill>
            </a:ext>
          </a:extLst>
        </p:spPr>
      </p:pic>
      <p:sp>
        <p:nvSpPr>
          <p:cNvPr id="40" name="Marcador de texto 7">
            <a:extLst>
              <a:ext uri="{FF2B5EF4-FFF2-40B4-BE49-F238E27FC236}">
                <a16:creationId xmlns:a16="http://schemas.microsoft.com/office/drawing/2014/main" id="{42D9053E-9456-44A3-A201-FF21F69F5FA4}"/>
              </a:ext>
            </a:extLst>
          </p:cNvPr>
          <p:cNvSpPr txBox="1">
            <a:spLocks/>
          </p:cNvSpPr>
          <p:nvPr/>
        </p:nvSpPr>
        <p:spPr>
          <a:xfrm>
            <a:off x="9497802" y="5311764"/>
            <a:ext cx="3759804" cy="1854658"/>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dirty="0">
                <a:latin typeface="Guardian Egyp Regular"/>
                <a:cs typeface="Guardian Egyp Regular"/>
              </a:rPr>
              <a:t>COVID-19 include fever and cough. </a:t>
            </a:r>
            <a:r>
              <a:rPr lang="en-US" sz="2000" b="1" dirty="0">
                <a:latin typeface="Guardian Egyp Regular"/>
                <a:cs typeface="Guardian Egyp Regular"/>
              </a:rPr>
              <a:t>Trouble breathing is a more serious symptom, </a:t>
            </a:r>
            <a:r>
              <a:rPr lang="en-US" sz="2000" dirty="0">
                <a:latin typeface="Guardian Egyp Regular"/>
                <a:cs typeface="Guardian Egyp Regular"/>
              </a:rPr>
              <a:t>if you are having trouble breathing, seek medical attention, </a:t>
            </a:r>
            <a:r>
              <a:rPr lang="en-US" sz="2000" b="1" dirty="0">
                <a:latin typeface="Guardian Egyp Regular"/>
                <a:cs typeface="Guardian Egyp Regular"/>
              </a:rPr>
              <a:t>but call first.</a:t>
            </a:r>
            <a:endParaRPr lang="en-US" sz="2000" b="1" dirty="0">
              <a:solidFill>
                <a:schemeClr val="tx1"/>
              </a:solidFill>
              <a:latin typeface="Guardian Egyp Regular"/>
              <a:cs typeface="Guardian Egyp Regular"/>
            </a:endParaRPr>
          </a:p>
        </p:txBody>
      </p:sp>
      <p:sp>
        <p:nvSpPr>
          <p:cNvPr id="52" name="Oval 71">
            <a:extLst>
              <a:ext uri="{FF2B5EF4-FFF2-40B4-BE49-F238E27FC236}">
                <a16:creationId xmlns:a16="http://schemas.microsoft.com/office/drawing/2014/main" id="{CF5237E6-9DDA-4327-A850-61AA2B9D4D1C}"/>
              </a:ext>
            </a:extLst>
          </p:cNvPr>
          <p:cNvSpPr>
            <a:spLocks noChangeAspect="1"/>
          </p:cNvSpPr>
          <p:nvPr/>
        </p:nvSpPr>
        <p:spPr>
          <a:xfrm>
            <a:off x="15629014" y="7483871"/>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53" name="Oval 79">
            <a:extLst>
              <a:ext uri="{FF2B5EF4-FFF2-40B4-BE49-F238E27FC236}">
                <a16:creationId xmlns:a16="http://schemas.microsoft.com/office/drawing/2014/main" id="{9A7692F8-7103-4BF7-AD5F-0C64AD56683D}"/>
              </a:ext>
            </a:extLst>
          </p:cNvPr>
          <p:cNvSpPr/>
          <p:nvPr/>
        </p:nvSpPr>
        <p:spPr>
          <a:xfrm>
            <a:off x="15629014" y="7364236"/>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9</a:t>
            </a:r>
            <a:endParaRPr lang="en-US" sz="3200" dirty="0">
              <a:solidFill>
                <a:srgbClr val="007260"/>
              </a:solidFill>
              <a:latin typeface="Guardian Egyp Regular"/>
              <a:cs typeface="Guardian Egyp Regular"/>
            </a:endParaRPr>
          </a:p>
        </p:txBody>
      </p:sp>
      <p:sp>
        <p:nvSpPr>
          <p:cNvPr id="54" name="CuadroTexto 42">
            <a:extLst>
              <a:ext uri="{FF2B5EF4-FFF2-40B4-BE49-F238E27FC236}">
                <a16:creationId xmlns:a16="http://schemas.microsoft.com/office/drawing/2014/main" id="{5CA9752E-6D07-42CB-B22F-779864062F70}"/>
              </a:ext>
            </a:extLst>
          </p:cNvPr>
          <p:cNvSpPr txBox="1"/>
          <p:nvPr/>
        </p:nvSpPr>
        <p:spPr>
          <a:xfrm>
            <a:off x="14416180" y="9241833"/>
            <a:ext cx="4489518"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6" tIns="91436" rIns="91436" bIns="91436" numCol="1" spcCol="38100" rtlCol="0" anchor="ctr" anchorCtr="0">
            <a:spAutoFit/>
          </a:bodyPr>
          <a:lstStyle/>
          <a:p>
            <a:pPr algn="ctr"/>
            <a:r>
              <a:rPr lang="en-US" dirty="0">
                <a:latin typeface="Guardian Egyp Regular"/>
                <a:cs typeface="Guardian Egyp Regular"/>
              </a:rPr>
              <a:t>Avoid public space</a:t>
            </a:r>
            <a:endParaRPr kumimoji="0" lang="en-US" sz="3600" b="1" i="0" u="none" strike="noStrike" cap="none" spc="0" normalizeH="0" baseline="0" dirty="0">
              <a:ln>
                <a:noFill/>
              </a:ln>
              <a:solidFill>
                <a:srgbClr val="424242"/>
              </a:solidFill>
              <a:effectLst/>
              <a:uFillTx/>
              <a:latin typeface="Guardian Egyp Regular"/>
              <a:cs typeface="Guardian Egyp Regular"/>
              <a:sym typeface="Open Sans"/>
            </a:endParaRPr>
          </a:p>
        </p:txBody>
      </p:sp>
      <p:sp>
        <p:nvSpPr>
          <p:cNvPr id="56" name="Marcador de texto 7">
            <a:extLst>
              <a:ext uri="{FF2B5EF4-FFF2-40B4-BE49-F238E27FC236}">
                <a16:creationId xmlns:a16="http://schemas.microsoft.com/office/drawing/2014/main" id="{64B0E8F0-F4F5-4ED7-A951-AF6F1FCBC452}"/>
              </a:ext>
            </a:extLst>
          </p:cNvPr>
          <p:cNvSpPr txBox="1">
            <a:spLocks/>
          </p:cNvSpPr>
          <p:nvPr/>
        </p:nvSpPr>
        <p:spPr>
          <a:xfrm>
            <a:off x="14788600" y="10154272"/>
            <a:ext cx="3524080" cy="1673106"/>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b="1" dirty="0">
                <a:latin typeface="Guardian Egyp Regular"/>
                <a:cs typeface="Guardian Egyp Regular"/>
              </a:rPr>
              <a:t>If you must go out, avoid</a:t>
            </a:r>
            <a:r>
              <a:rPr lang="en-US" sz="2000" dirty="0">
                <a:latin typeface="Guardian Egyp Regular"/>
                <a:cs typeface="Guardian Egyp Regular"/>
              </a:rPr>
              <a:t> using any kind of </a:t>
            </a:r>
            <a:r>
              <a:rPr lang="en-US" sz="2000" b="1" dirty="0">
                <a:latin typeface="Guardian Egyp Regular"/>
                <a:cs typeface="Guardian Egyp Regular"/>
              </a:rPr>
              <a:t>public </a:t>
            </a:r>
            <a:r>
              <a:rPr lang="en-US" sz="2000" dirty="0">
                <a:latin typeface="Guardian Egyp Regular"/>
                <a:cs typeface="Guardian Egyp Regular"/>
              </a:rPr>
              <a:t>transportation, ridesharing, or taxis.</a:t>
            </a:r>
          </a:p>
        </p:txBody>
      </p:sp>
      <p:sp>
        <p:nvSpPr>
          <p:cNvPr id="14" name="Rectangle: Rounded Corners 13">
            <a:extLst>
              <a:ext uri="{FF2B5EF4-FFF2-40B4-BE49-F238E27FC236}">
                <a16:creationId xmlns:a16="http://schemas.microsoft.com/office/drawing/2014/main" id="{2B2BC2EE-9558-4AF6-9F98-EE864A68D980}"/>
              </a:ext>
            </a:extLst>
          </p:cNvPr>
          <p:cNvSpPr/>
          <p:nvPr/>
        </p:nvSpPr>
        <p:spPr>
          <a:xfrm>
            <a:off x="51676" y="12169675"/>
            <a:ext cx="17737572" cy="1030477"/>
          </a:xfrm>
          <a:prstGeom prst="roundRect">
            <a:avLst>
              <a:gd name="adj" fmla="val 18083"/>
            </a:avLst>
          </a:prstGeom>
          <a:solidFill>
            <a:srgbClr val="FFCC66"/>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554480" tIns="91436" rIns="91436" bIns="91436" numCol="1" spcCol="38100" rtlCol="0" anchor="ctr">
            <a:spAutoFit/>
          </a:bodyPr>
          <a:lstStyle/>
          <a:p>
            <a:pPr lvl="6">
              <a:spcBef>
                <a:spcPts val="0"/>
              </a:spcBef>
            </a:pPr>
            <a:r>
              <a:rPr lang="en-US" sz="2400" b="0" dirty="0">
                <a:latin typeface="Guardian Egyp Regular" panose="02060503050503060803"/>
              </a:rPr>
              <a:t>If you have a fever or cough, you might have COVID-19. Most people have mild illness and are able to recover at home. Keep track of your symptoms. If you have an emergency warning sign (including trouble breathing), get medical attention right away.</a:t>
            </a:r>
          </a:p>
        </p:txBody>
      </p:sp>
      <p:pic>
        <p:nvPicPr>
          <p:cNvPr id="62" name="Picture 2">
            <a:extLst>
              <a:ext uri="{FF2B5EF4-FFF2-40B4-BE49-F238E27FC236}">
                <a16:creationId xmlns:a16="http://schemas.microsoft.com/office/drawing/2014/main" id="{8CCC39AC-E3B6-48C6-A3C3-740E3F02C7BF}"/>
              </a:ext>
            </a:extLst>
          </p:cNvPr>
          <p:cNvPicPr>
            <a:picLocks noChangeAspect="1" noChangeArrowheads="1"/>
          </p:cNvPicPr>
          <p:nvPr/>
        </p:nvPicPr>
        <p:blipFill>
          <a:blip r:embed="rId8">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84870" y="12142194"/>
            <a:ext cx="1037551" cy="1037551"/>
          </a:xfrm>
          <a:prstGeom prst="rect">
            <a:avLst/>
          </a:prstGeom>
          <a:noFill/>
          <a:extLst>
            <a:ext uri="{909E8E84-426E-40DD-AFC4-6F175D3DCCD1}">
              <a14:hiddenFill xmlns:a14="http://schemas.microsoft.com/office/drawing/2010/main">
                <a:solidFill>
                  <a:srgbClr val="FFFFFF"/>
                </a:solidFill>
              </a14:hiddenFill>
            </a:ext>
          </a:extLst>
        </p:spPr>
      </p:pic>
      <p:sp>
        <p:nvSpPr>
          <p:cNvPr id="63" name="Marcador de texto 7">
            <a:extLst>
              <a:ext uri="{FF2B5EF4-FFF2-40B4-BE49-F238E27FC236}">
                <a16:creationId xmlns:a16="http://schemas.microsoft.com/office/drawing/2014/main" id="{DA102A50-D0DE-47A1-BEE0-F10CDE0730F9}"/>
              </a:ext>
            </a:extLst>
          </p:cNvPr>
          <p:cNvSpPr txBox="1">
            <a:spLocks/>
          </p:cNvSpPr>
          <p:nvPr/>
        </p:nvSpPr>
        <p:spPr>
          <a:xfrm>
            <a:off x="-369887" y="13190061"/>
            <a:ext cx="6370704" cy="485891"/>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ctr" hangingPunct="1"/>
            <a:r>
              <a:rPr lang="en-US" sz="2400" b="1" dirty="0">
                <a:latin typeface="Guardian Egyp Regular"/>
                <a:cs typeface="Guardian Egyp Regular"/>
              </a:rPr>
              <a:t>For more information visit CDC Website:</a:t>
            </a:r>
            <a:endParaRPr lang="en-US" sz="2400" b="1" dirty="0">
              <a:solidFill>
                <a:schemeClr val="tx1"/>
              </a:solidFill>
              <a:latin typeface="Guardian Egyp Regular"/>
              <a:cs typeface="Guardian Egyp Regular"/>
            </a:endParaRPr>
          </a:p>
        </p:txBody>
      </p:sp>
      <p:sp>
        <p:nvSpPr>
          <p:cNvPr id="64" name="Rectangle 63">
            <a:extLst>
              <a:ext uri="{FF2B5EF4-FFF2-40B4-BE49-F238E27FC236}">
                <a16:creationId xmlns:a16="http://schemas.microsoft.com/office/drawing/2014/main" id="{D3DC18A5-89B3-4561-AAF7-F52CB361FBF2}"/>
              </a:ext>
            </a:extLst>
          </p:cNvPr>
          <p:cNvSpPr/>
          <p:nvPr/>
        </p:nvSpPr>
        <p:spPr>
          <a:xfrm>
            <a:off x="5463256" y="13231154"/>
            <a:ext cx="9753080" cy="400110"/>
          </a:xfrm>
          <a:prstGeom prst="rect">
            <a:avLst/>
          </a:prstGeom>
        </p:spPr>
        <p:txBody>
          <a:bodyPr wrap="square">
            <a:spAutoFit/>
          </a:bodyPr>
          <a:lstStyle/>
          <a:p>
            <a:r>
              <a:rPr lang="en-US" sz="2000" dirty="0">
                <a:hlinkClick r:id="rId9"/>
              </a:rPr>
              <a:t>https://www.cdc.gov/coronavirus/2019-ncov/if-you-are-sick/index.html</a:t>
            </a:r>
            <a:endParaRPr lang="en-US" sz="2000" dirty="0"/>
          </a:p>
        </p:txBody>
      </p:sp>
      <p:pic>
        <p:nvPicPr>
          <p:cNvPr id="1038" name="Picture 14">
            <a:extLst>
              <a:ext uri="{FF2B5EF4-FFF2-40B4-BE49-F238E27FC236}">
                <a16:creationId xmlns:a16="http://schemas.microsoft.com/office/drawing/2014/main" id="{683D4675-E46F-41B5-858A-F1FE1ED105BE}"/>
              </a:ext>
            </a:extLst>
          </p:cNvPr>
          <p:cNvPicPr>
            <a:picLocks noChangeAspect="1" noChangeArrowheads="1"/>
          </p:cNvPicPr>
          <p:nvPr/>
        </p:nvPicPr>
        <p:blipFill>
          <a:blip r:embed="rId10">
            <a:biLevel thresh="25000"/>
            <a:extLst>
              <a:ext uri="{BEBA8EAE-BF5A-486C-A8C5-ECC9F3942E4B}">
                <a14:imgProps xmlns:a14="http://schemas.microsoft.com/office/drawing/2010/main">
                  <a14:imgLayer r:embed="rId11">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16127931" y="7892789"/>
            <a:ext cx="977566" cy="977566"/>
          </a:xfrm>
          <a:prstGeom prst="rect">
            <a:avLst/>
          </a:prstGeom>
          <a:noFill/>
          <a:extLst>
            <a:ext uri="{909E8E84-426E-40DD-AFC4-6F175D3DCCD1}">
              <a14:hiddenFill xmlns:a14="http://schemas.microsoft.com/office/drawing/2010/main">
                <a:solidFill>
                  <a:srgbClr val="FFFFFF"/>
                </a:solidFill>
              </a14:hiddenFill>
            </a:ext>
          </a:extLst>
        </p:spPr>
      </p:pic>
      <p:sp>
        <p:nvSpPr>
          <p:cNvPr id="70" name="Oval 71">
            <a:extLst>
              <a:ext uri="{FF2B5EF4-FFF2-40B4-BE49-F238E27FC236}">
                <a16:creationId xmlns:a16="http://schemas.microsoft.com/office/drawing/2014/main" id="{3C3B8D39-D6B2-4225-8D2F-6B0FD1CDDD03}"/>
              </a:ext>
            </a:extLst>
          </p:cNvPr>
          <p:cNvSpPr>
            <a:spLocks noChangeAspect="1"/>
          </p:cNvSpPr>
          <p:nvPr/>
        </p:nvSpPr>
        <p:spPr>
          <a:xfrm>
            <a:off x="15617125" y="2641364"/>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71" name="Oval 79">
            <a:extLst>
              <a:ext uri="{FF2B5EF4-FFF2-40B4-BE49-F238E27FC236}">
                <a16:creationId xmlns:a16="http://schemas.microsoft.com/office/drawing/2014/main" id="{C3908A42-E00A-4A1A-AB67-19BE13A6ABFE}"/>
              </a:ext>
            </a:extLst>
          </p:cNvPr>
          <p:cNvSpPr/>
          <p:nvPr/>
        </p:nvSpPr>
        <p:spPr>
          <a:xfrm>
            <a:off x="15617125" y="2521729"/>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4</a:t>
            </a:r>
            <a:endParaRPr lang="en-US" sz="3200" dirty="0">
              <a:solidFill>
                <a:srgbClr val="007260"/>
              </a:solidFill>
              <a:latin typeface="Guardian Egyp Regular"/>
              <a:cs typeface="Guardian Egyp Regular"/>
            </a:endParaRPr>
          </a:p>
        </p:txBody>
      </p:sp>
      <p:sp>
        <p:nvSpPr>
          <p:cNvPr id="73" name="CuadroTexto 42">
            <a:extLst>
              <a:ext uri="{FF2B5EF4-FFF2-40B4-BE49-F238E27FC236}">
                <a16:creationId xmlns:a16="http://schemas.microsoft.com/office/drawing/2014/main" id="{1D66D7CF-12E7-4A58-983C-5AD2F565FAB2}"/>
              </a:ext>
            </a:extLst>
          </p:cNvPr>
          <p:cNvSpPr txBox="1"/>
          <p:nvPr/>
        </p:nvSpPr>
        <p:spPr>
          <a:xfrm>
            <a:off x="14532290" y="4399326"/>
            <a:ext cx="4012438"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6" tIns="91436" rIns="91436" bIns="91436" numCol="1" spcCol="38100" rtlCol="0" anchor="ctr" anchorCtr="0">
            <a:spAutoFit/>
          </a:bodyPr>
          <a:lstStyle/>
          <a:p>
            <a:pPr algn="ctr"/>
            <a:r>
              <a:rPr lang="en-US" dirty="0">
                <a:latin typeface="Guardian Egyp Regular"/>
                <a:cs typeface="Guardian Egyp Regular"/>
              </a:rPr>
              <a:t>Call in Sick</a:t>
            </a:r>
          </a:p>
        </p:txBody>
      </p:sp>
      <p:sp>
        <p:nvSpPr>
          <p:cNvPr id="74" name="Marcador de texto 7">
            <a:extLst>
              <a:ext uri="{FF2B5EF4-FFF2-40B4-BE49-F238E27FC236}">
                <a16:creationId xmlns:a16="http://schemas.microsoft.com/office/drawing/2014/main" id="{C3CE0E21-9C48-4F2B-BF6A-AD60D315D72D}"/>
              </a:ext>
            </a:extLst>
          </p:cNvPr>
          <p:cNvSpPr txBox="1">
            <a:spLocks/>
          </p:cNvSpPr>
          <p:nvPr/>
        </p:nvSpPr>
        <p:spPr>
          <a:xfrm>
            <a:off x="14658079" y="5311764"/>
            <a:ext cx="3934316" cy="1134040"/>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dirty="0">
                <a:latin typeface="Guardian Egyp Regular"/>
                <a:cs typeface="Guardian Egyp Regular"/>
              </a:rPr>
              <a:t>Call in sick and </a:t>
            </a:r>
            <a:r>
              <a:rPr lang="en-US" sz="2000" b="1" dirty="0">
                <a:latin typeface="Guardian Egyp Regular"/>
                <a:cs typeface="Guardian Egyp Regular"/>
              </a:rPr>
              <a:t>specify your symptoms</a:t>
            </a:r>
            <a:r>
              <a:rPr lang="en-US" sz="2000" dirty="0">
                <a:latin typeface="Guardian Egyp Regular"/>
                <a:cs typeface="Guardian Egyp Regular"/>
              </a:rPr>
              <a:t>, this could help your company to take preventive measures.</a:t>
            </a:r>
            <a:endParaRPr lang="en-US" sz="2000" b="1" dirty="0">
              <a:solidFill>
                <a:schemeClr val="tx1"/>
              </a:solidFill>
              <a:latin typeface="Guardian Egyp Regular"/>
              <a:cs typeface="Guardian Egyp Regular"/>
            </a:endParaRPr>
          </a:p>
        </p:txBody>
      </p:sp>
      <p:sp>
        <p:nvSpPr>
          <p:cNvPr id="83" name="Oval 71">
            <a:extLst>
              <a:ext uri="{FF2B5EF4-FFF2-40B4-BE49-F238E27FC236}">
                <a16:creationId xmlns:a16="http://schemas.microsoft.com/office/drawing/2014/main" id="{A6E28D64-82E1-4417-97B1-38C9C1EE4121}"/>
              </a:ext>
            </a:extLst>
          </p:cNvPr>
          <p:cNvSpPr>
            <a:spLocks noChangeAspect="1"/>
          </p:cNvSpPr>
          <p:nvPr/>
        </p:nvSpPr>
        <p:spPr>
          <a:xfrm>
            <a:off x="5482444" y="2641364"/>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84" name="Oval 79">
            <a:extLst>
              <a:ext uri="{FF2B5EF4-FFF2-40B4-BE49-F238E27FC236}">
                <a16:creationId xmlns:a16="http://schemas.microsoft.com/office/drawing/2014/main" id="{47D8B5E7-EE6A-414C-866D-8AA933DBA8C3}"/>
              </a:ext>
            </a:extLst>
          </p:cNvPr>
          <p:cNvSpPr/>
          <p:nvPr/>
        </p:nvSpPr>
        <p:spPr>
          <a:xfrm>
            <a:off x="5482444" y="2521729"/>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2</a:t>
            </a:r>
            <a:endParaRPr lang="en-US" sz="3200" dirty="0">
              <a:solidFill>
                <a:srgbClr val="007260"/>
              </a:solidFill>
              <a:latin typeface="Guardian Egyp Regular"/>
              <a:cs typeface="Guardian Egyp Regular"/>
            </a:endParaRPr>
          </a:p>
        </p:txBody>
      </p:sp>
      <p:sp>
        <p:nvSpPr>
          <p:cNvPr id="85" name="CuadroTexto 42">
            <a:extLst>
              <a:ext uri="{FF2B5EF4-FFF2-40B4-BE49-F238E27FC236}">
                <a16:creationId xmlns:a16="http://schemas.microsoft.com/office/drawing/2014/main" id="{32DA4AE3-EB59-42C8-8446-F3AA98D832EA}"/>
              </a:ext>
            </a:extLst>
          </p:cNvPr>
          <p:cNvSpPr txBox="1"/>
          <p:nvPr/>
        </p:nvSpPr>
        <p:spPr>
          <a:xfrm>
            <a:off x="4397609" y="4399326"/>
            <a:ext cx="4012438"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6" tIns="91436" rIns="91436" bIns="91436" numCol="1" spcCol="38100" rtlCol="0" anchor="ctr" anchorCtr="0">
            <a:spAutoFit/>
          </a:bodyPr>
          <a:lstStyle/>
          <a:p>
            <a:pPr algn="ctr"/>
            <a:r>
              <a:rPr lang="en-US" dirty="0">
                <a:latin typeface="Guardian Egyp Regular"/>
                <a:cs typeface="Guardian Egyp Regular"/>
              </a:rPr>
              <a:t>Cover your mouth</a:t>
            </a:r>
          </a:p>
        </p:txBody>
      </p:sp>
      <p:sp>
        <p:nvSpPr>
          <p:cNvPr id="86" name="Marcador de texto 7">
            <a:extLst>
              <a:ext uri="{FF2B5EF4-FFF2-40B4-BE49-F238E27FC236}">
                <a16:creationId xmlns:a16="http://schemas.microsoft.com/office/drawing/2014/main" id="{5F3FF790-94D5-4EA9-8723-D141012AFA49}"/>
              </a:ext>
            </a:extLst>
          </p:cNvPr>
          <p:cNvSpPr txBox="1">
            <a:spLocks/>
          </p:cNvSpPr>
          <p:nvPr/>
        </p:nvSpPr>
        <p:spPr>
          <a:xfrm>
            <a:off x="4937358" y="5311764"/>
            <a:ext cx="3106396" cy="1134040"/>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dirty="0">
                <a:latin typeface="Guardian Egyp Regular"/>
                <a:cs typeface="Guardian Egyp Regular"/>
              </a:rPr>
              <a:t>Cover your cough and sneezes.</a:t>
            </a:r>
            <a:r>
              <a:rPr lang="en-US" sz="2000" b="1" dirty="0">
                <a:solidFill>
                  <a:schemeClr val="tx1"/>
                </a:solidFill>
                <a:latin typeface="Guardian Egyp Regular"/>
                <a:cs typeface="Guardian Egyp Regular"/>
              </a:rPr>
              <a:t> If possible, </a:t>
            </a:r>
            <a:r>
              <a:rPr lang="en-US" sz="2000" dirty="0">
                <a:latin typeface="Guardian Egyp Regular"/>
                <a:cs typeface="Guardian Egyp Regular"/>
              </a:rPr>
              <a:t>use facemask at all time.</a:t>
            </a:r>
            <a:endParaRPr lang="en-US" sz="2000" b="1" dirty="0">
              <a:solidFill>
                <a:schemeClr val="tx1"/>
              </a:solidFill>
              <a:latin typeface="Guardian Egyp Regular"/>
              <a:cs typeface="Guardian Egyp Regular"/>
            </a:endParaRPr>
          </a:p>
        </p:txBody>
      </p:sp>
      <p:pic>
        <p:nvPicPr>
          <p:cNvPr id="88" name="Picture 18">
            <a:extLst>
              <a:ext uri="{FF2B5EF4-FFF2-40B4-BE49-F238E27FC236}">
                <a16:creationId xmlns:a16="http://schemas.microsoft.com/office/drawing/2014/main" id="{5F56E4F5-C477-443B-A24A-62EDDA5EE226}"/>
              </a:ext>
            </a:extLst>
          </p:cNvPr>
          <p:cNvPicPr>
            <a:picLocks noChangeAspect="1" noChangeArrowheads="1"/>
          </p:cNvPicPr>
          <p:nvPr/>
        </p:nvPicPr>
        <p:blipFill>
          <a:blip r:embed="rId12">
            <a:biLevel thresh="25000"/>
            <a:extLst>
              <a:ext uri="{BEBA8EAE-BF5A-486C-A8C5-ECC9F3942E4B}">
                <a14:imgProps xmlns:a14="http://schemas.microsoft.com/office/drawing/2010/main">
                  <a14:imgLayer r:embed="rId13">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6033216" y="2939850"/>
            <a:ext cx="1258680" cy="125868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E27E3980-08E2-417F-B128-43C53CF23B92}"/>
              </a:ext>
            </a:extLst>
          </p:cNvPr>
          <p:cNvPicPr>
            <a:picLocks noChangeAspect="1" noChangeArrowheads="1"/>
          </p:cNvPicPr>
          <p:nvPr/>
        </p:nvPicPr>
        <p:blipFill>
          <a:blip r:embed="rId14">
            <a:biLevel thresh="25000"/>
            <a:extLst>
              <a:ext uri="{BEBA8EAE-BF5A-486C-A8C5-ECC9F3942E4B}">
                <a14:imgProps xmlns:a14="http://schemas.microsoft.com/office/drawing/2010/main">
                  <a14:imgLayer r:embed="rId15">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16136454" y="3143666"/>
            <a:ext cx="977566" cy="977566"/>
          </a:xfrm>
          <a:prstGeom prst="rect">
            <a:avLst/>
          </a:prstGeom>
          <a:noFill/>
          <a:extLst>
            <a:ext uri="{909E8E84-426E-40DD-AFC4-6F175D3DCCD1}">
              <a14:hiddenFill xmlns:a14="http://schemas.microsoft.com/office/drawing/2010/main">
                <a:solidFill>
                  <a:srgbClr val="FFFFFF"/>
                </a:solidFill>
              </a14:hiddenFill>
            </a:ext>
          </a:extLst>
        </p:spPr>
      </p:pic>
      <p:sp>
        <p:nvSpPr>
          <p:cNvPr id="90" name="Oval 71">
            <a:extLst>
              <a:ext uri="{FF2B5EF4-FFF2-40B4-BE49-F238E27FC236}">
                <a16:creationId xmlns:a16="http://schemas.microsoft.com/office/drawing/2014/main" id="{FF8EE5ED-D531-44D0-98B6-8897E9EA11BF}"/>
              </a:ext>
            </a:extLst>
          </p:cNvPr>
          <p:cNvSpPr>
            <a:spLocks noChangeAspect="1"/>
          </p:cNvSpPr>
          <p:nvPr/>
        </p:nvSpPr>
        <p:spPr>
          <a:xfrm>
            <a:off x="1111479" y="7601706"/>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91" name="Oval 79">
            <a:extLst>
              <a:ext uri="{FF2B5EF4-FFF2-40B4-BE49-F238E27FC236}">
                <a16:creationId xmlns:a16="http://schemas.microsoft.com/office/drawing/2014/main" id="{2A95BD36-F0C8-459F-B6F6-F738CFDF4886}"/>
              </a:ext>
            </a:extLst>
          </p:cNvPr>
          <p:cNvSpPr/>
          <p:nvPr/>
        </p:nvSpPr>
        <p:spPr>
          <a:xfrm>
            <a:off x="1111479" y="7482071"/>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6</a:t>
            </a:r>
            <a:endParaRPr lang="en-US" sz="3200" dirty="0">
              <a:solidFill>
                <a:srgbClr val="007260"/>
              </a:solidFill>
              <a:latin typeface="Guardian Egyp Regular"/>
              <a:cs typeface="Guardian Egyp Regular"/>
            </a:endParaRPr>
          </a:p>
        </p:txBody>
      </p:sp>
      <p:sp>
        <p:nvSpPr>
          <p:cNvPr id="92" name="CuadroTexto 42">
            <a:extLst>
              <a:ext uri="{FF2B5EF4-FFF2-40B4-BE49-F238E27FC236}">
                <a16:creationId xmlns:a16="http://schemas.microsoft.com/office/drawing/2014/main" id="{DD671BD9-D9D0-44B0-98C0-232A6B6BD5F5}"/>
              </a:ext>
            </a:extLst>
          </p:cNvPr>
          <p:cNvSpPr txBox="1"/>
          <p:nvPr/>
        </p:nvSpPr>
        <p:spPr>
          <a:xfrm>
            <a:off x="-97031" y="9359668"/>
            <a:ext cx="4480870"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6" tIns="91436" rIns="91436" bIns="91436" numCol="1" spcCol="38100" rtlCol="0" anchor="ctr" anchorCtr="0">
            <a:spAutoFit/>
          </a:bodyPr>
          <a:lstStyle/>
          <a:p>
            <a:pPr algn="ctr"/>
            <a:r>
              <a:rPr lang="en-US" dirty="0">
                <a:latin typeface="Guardian Egyp Regular"/>
                <a:cs typeface="Guardian Egyp Regular"/>
              </a:rPr>
              <a:t>Wash your hands</a:t>
            </a:r>
            <a:endParaRPr kumimoji="0" lang="en-US" sz="3600" b="1" i="0" u="none" strike="noStrike" cap="none" spc="0" normalizeH="0" baseline="0" dirty="0">
              <a:ln>
                <a:noFill/>
              </a:ln>
              <a:solidFill>
                <a:srgbClr val="424242"/>
              </a:solidFill>
              <a:effectLst/>
              <a:uFillTx/>
              <a:latin typeface="Guardian Egyp Regular"/>
              <a:cs typeface="Guardian Egyp Regular"/>
              <a:sym typeface="Open Sans"/>
            </a:endParaRPr>
          </a:p>
        </p:txBody>
      </p:sp>
      <p:sp>
        <p:nvSpPr>
          <p:cNvPr id="94" name="Marcador de texto 7">
            <a:extLst>
              <a:ext uri="{FF2B5EF4-FFF2-40B4-BE49-F238E27FC236}">
                <a16:creationId xmlns:a16="http://schemas.microsoft.com/office/drawing/2014/main" id="{AD1DC2D7-E7F3-41FA-8C20-16E02D990FA6}"/>
              </a:ext>
            </a:extLst>
          </p:cNvPr>
          <p:cNvSpPr txBox="1">
            <a:spLocks/>
          </p:cNvSpPr>
          <p:nvPr/>
        </p:nvSpPr>
        <p:spPr>
          <a:xfrm>
            <a:off x="214000" y="10351371"/>
            <a:ext cx="3638210" cy="931016"/>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b="1" dirty="0">
                <a:latin typeface="Guardian Egyp Regular"/>
                <a:cs typeface="Guardian Egyp Regular"/>
              </a:rPr>
              <a:t>Wash </a:t>
            </a:r>
            <a:r>
              <a:rPr lang="en-US" sz="2000" dirty="0">
                <a:latin typeface="Guardian Egyp Regular"/>
                <a:cs typeface="Guardian Egyp Regular"/>
              </a:rPr>
              <a:t>your hands </a:t>
            </a:r>
            <a:r>
              <a:rPr lang="en-US" sz="2000" b="1" dirty="0">
                <a:latin typeface="Guardian Egyp Regular"/>
                <a:cs typeface="Guardian Egyp Regular"/>
              </a:rPr>
              <a:t>often and properly </a:t>
            </a:r>
            <a:r>
              <a:rPr lang="en-US" sz="2000" dirty="0">
                <a:latin typeface="Guardian Egyp Regular"/>
                <a:cs typeface="Guardian Egyp Regular"/>
              </a:rPr>
              <a:t>(20 sec.)</a:t>
            </a:r>
            <a:endParaRPr lang="en-US" sz="2000" b="1" dirty="0">
              <a:solidFill>
                <a:schemeClr val="tx1"/>
              </a:solidFill>
              <a:latin typeface="Guardian Egyp Regular"/>
              <a:cs typeface="Guardian Egyp Regular"/>
            </a:endParaRPr>
          </a:p>
        </p:txBody>
      </p:sp>
      <p:pic>
        <p:nvPicPr>
          <p:cNvPr id="1046" name="Picture 22">
            <a:extLst>
              <a:ext uri="{FF2B5EF4-FFF2-40B4-BE49-F238E27FC236}">
                <a16:creationId xmlns:a16="http://schemas.microsoft.com/office/drawing/2014/main" id="{65A86A8C-6D58-48FD-900B-7F4C4DB6C903}"/>
              </a:ext>
            </a:extLst>
          </p:cNvPr>
          <p:cNvPicPr>
            <a:picLocks noChangeAspect="1" noChangeArrowheads="1"/>
          </p:cNvPicPr>
          <p:nvPr/>
        </p:nvPicPr>
        <p:blipFill>
          <a:blip r:embed="rId16">
            <a:biLevel thresh="25000"/>
            <a:extLst>
              <a:ext uri="{BEBA8EAE-BF5A-486C-A8C5-ECC9F3942E4B}">
                <a14:imgProps xmlns:a14="http://schemas.microsoft.com/office/drawing/2010/main">
                  <a14:imgLayer r:embed="rId17">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1440116" y="7914120"/>
            <a:ext cx="1182855" cy="1182855"/>
          </a:xfrm>
          <a:prstGeom prst="rect">
            <a:avLst/>
          </a:prstGeom>
          <a:noFill/>
          <a:extLst>
            <a:ext uri="{909E8E84-426E-40DD-AFC4-6F175D3DCCD1}">
              <a14:hiddenFill xmlns:a14="http://schemas.microsoft.com/office/drawing/2010/main">
                <a:solidFill>
                  <a:srgbClr val="FFFFFF"/>
                </a:solidFill>
              </a14:hiddenFill>
            </a:ext>
          </a:extLst>
        </p:spPr>
      </p:pic>
      <p:sp>
        <p:nvSpPr>
          <p:cNvPr id="96" name="Marcador de texto 7">
            <a:extLst>
              <a:ext uri="{FF2B5EF4-FFF2-40B4-BE49-F238E27FC236}">
                <a16:creationId xmlns:a16="http://schemas.microsoft.com/office/drawing/2014/main" id="{8DBE3953-725F-4195-B120-175BB2626858}"/>
              </a:ext>
            </a:extLst>
          </p:cNvPr>
          <p:cNvSpPr txBox="1">
            <a:spLocks/>
          </p:cNvSpPr>
          <p:nvPr/>
        </p:nvSpPr>
        <p:spPr>
          <a:xfrm>
            <a:off x="19694554" y="5311764"/>
            <a:ext cx="4083510" cy="1854658"/>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dirty="0">
                <a:latin typeface="Guardian Egyp Regular"/>
                <a:cs typeface="Guardian Egyp Regular"/>
              </a:rPr>
              <a:t>Stay in touch with your doctor. Call before you get medical care. </a:t>
            </a:r>
            <a:endParaRPr lang="en-US" sz="2000" dirty="0">
              <a:solidFill>
                <a:schemeClr val="tx1"/>
              </a:solidFill>
              <a:latin typeface="Guardian Egyp Regular"/>
              <a:cs typeface="Guardian Egyp Regular"/>
            </a:endParaRPr>
          </a:p>
        </p:txBody>
      </p:sp>
      <p:sp>
        <p:nvSpPr>
          <p:cNvPr id="97" name="Oval 71">
            <a:extLst>
              <a:ext uri="{FF2B5EF4-FFF2-40B4-BE49-F238E27FC236}">
                <a16:creationId xmlns:a16="http://schemas.microsoft.com/office/drawing/2014/main" id="{81A1B83B-9385-4BC2-9E94-8EEADAD0A6A1}"/>
              </a:ext>
            </a:extLst>
          </p:cNvPr>
          <p:cNvSpPr>
            <a:spLocks noChangeAspect="1"/>
          </p:cNvSpPr>
          <p:nvPr/>
        </p:nvSpPr>
        <p:spPr>
          <a:xfrm>
            <a:off x="5463256" y="7662393"/>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98" name="Oval 79">
            <a:extLst>
              <a:ext uri="{FF2B5EF4-FFF2-40B4-BE49-F238E27FC236}">
                <a16:creationId xmlns:a16="http://schemas.microsoft.com/office/drawing/2014/main" id="{1D8BFEBD-C720-4F1A-AF7D-8543617A58A1}"/>
              </a:ext>
            </a:extLst>
          </p:cNvPr>
          <p:cNvSpPr/>
          <p:nvPr/>
        </p:nvSpPr>
        <p:spPr>
          <a:xfrm>
            <a:off x="5463256" y="7542758"/>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7</a:t>
            </a:r>
            <a:endParaRPr lang="en-US" sz="3200" dirty="0">
              <a:solidFill>
                <a:srgbClr val="007260"/>
              </a:solidFill>
              <a:latin typeface="Guardian Egyp Regular"/>
              <a:cs typeface="Guardian Egyp Regular"/>
            </a:endParaRPr>
          </a:p>
        </p:txBody>
      </p:sp>
      <p:sp>
        <p:nvSpPr>
          <p:cNvPr id="99" name="CuadroTexto 42">
            <a:extLst>
              <a:ext uri="{FF2B5EF4-FFF2-40B4-BE49-F238E27FC236}">
                <a16:creationId xmlns:a16="http://schemas.microsoft.com/office/drawing/2014/main" id="{F6F3AFC9-2200-406F-91D7-589C8D2B8747}"/>
              </a:ext>
            </a:extLst>
          </p:cNvPr>
          <p:cNvSpPr txBox="1"/>
          <p:nvPr/>
        </p:nvSpPr>
        <p:spPr>
          <a:xfrm>
            <a:off x="4254746" y="9420355"/>
            <a:ext cx="4480870"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6" tIns="91436" rIns="91436" bIns="91436" numCol="1" spcCol="38100" rtlCol="0" anchor="ctr" anchorCtr="0">
            <a:spAutoFit/>
          </a:bodyPr>
          <a:lstStyle/>
          <a:p>
            <a:pPr algn="ctr"/>
            <a:r>
              <a:rPr lang="en-US" dirty="0">
                <a:latin typeface="Guardian Egyp Regular"/>
                <a:cs typeface="Guardian Egyp Regular"/>
              </a:rPr>
              <a:t>Avoid sharing</a:t>
            </a:r>
            <a:endParaRPr kumimoji="0" lang="en-US" sz="3600" b="1" i="0" u="none" strike="noStrike" cap="none" spc="0" normalizeH="0" baseline="0" dirty="0">
              <a:ln>
                <a:noFill/>
              </a:ln>
              <a:solidFill>
                <a:srgbClr val="424242"/>
              </a:solidFill>
              <a:effectLst/>
              <a:uFillTx/>
              <a:latin typeface="Guardian Egyp Regular"/>
              <a:cs typeface="Guardian Egyp Regular"/>
              <a:sym typeface="Open Sans"/>
            </a:endParaRPr>
          </a:p>
        </p:txBody>
      </p:sp>
      <p:sp>
        <p:nvSpPr>
          <p:cNvPr id="100" name="Marcador de texto 7">
            <a:extLst>
              <a:ext uri="{FF2B5EF4-FFF2-40B4-BE49-F238E27FC236}">
                <a16:creationId xmlns:a16="http://schemas.microsoft.com/office/drawing/2014/main" id="{DF6CBF17-5E7F-46B0-A917-26D94F8C0437}"/>
              </a:ext>
            </a:extLst>
          </p:cNvPr>
          <p:cNvSpPr txBox="1">
            <a:spLocks/>
          </p:cNvSpPr>
          <p:nvPr/>
        </p:nvSpPr>
        <p:spPr>
          <a:xfrm>
            <a:off x="4509567" y="10332794"/>
            <a:ext cx="3750630" cy="1354405"/>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b="1" dirty="0">
                <a:latin typeface="Guardian Egyp Regular"/>
                <a:cs typeface="Guardian Egyp Regular"/>
              </a:rPr>
              <a:t>Do not share </a:t>
            </a:r>
            <a:r>
              <a:rPr lang="en-US" sz="2000" dirty="0">
                <a:latin typeface="Guardian Egyp Regular"/>
                <a:cs typeface="Guardian Egyp Regular"/>
              </a:rPr>
              <a:t>dishes, drinking glasses, cups, eating utensils, towels, or bedding with other people in your home.</a:t>
            </a:r>
            <a:endParaRPr lang="en-US" sz="2000" dirty="0">
              <a:solidFill>
                <a:schemeClr val="tx1"/>
              </a:solidFill>
              <a:latin typeface="Guardian Egyp Regular"/>
              <a:cs typeface="Guardian Egyp Regular"/>
            </a:endParaRPr>
          </a:p>
        </p:txBody>
      </p:sp>
      <p:pic>
        <p:nvPicPr>
          <p:cNvPr id="1048" name="Picture 24">
            <a:extLst>
              <a:ext uri="{FF2B5EF4-FFF2-40B4-BE49-F238E27FC236}">
                <a16:creationId xmlns:a16="http://schemas.microsoft.com/office/drawing/2014/main" id="{EAAE7272-6C1F-46D2-ADE9-F8CDE105A3E8}"/>
              </a:ext>
            </a:extLst>
          </p:cNvPr>
          <p:cNvPicPr>
            <a:picLocks noChangeAspect="1" noChangeArrowheads="1"/>
          </p:cNvPicPr>
          <p:nvPr/>
        </p:nvPicPr>
        <p:blipFill>
          <a:blip r:embed="rId18">
            <a:biLevel thresh="25000"/>
            <a:extLst>
              <a:ext uri="{BEBA8EAE-BF5A-486C-A8C5-ECC9F3942E4B}">
                <a14:imgProps xmlns:a14="http://schemas.microsoft.com/office/drawing/2010/main">
                  <a14:imgLayer r:embed="rId19">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5655730" y="7758783"/>
            <a:ext cx="1574380" cy="1574380"/>
          </a:xfrm>
          <a:prstGeom prst="rect">
            <a:avLst/>
          </a:prstGeom>
          <a:noFill/>
          <a:extLst>
            <a:ext uri="{909E8E84-426E-40DD-AFC4-6F175D3DCCD1}">
              <a14:hiddenFill xmlns:a14="http://schemas.microsoft.com/office/drawing/2010/main">
                <a:solidFill>
                  <a:srgbClr val="FFFFFF"/>
                </a:solidFill>
              </a14:hiddenFill>
            </a:ext>
          </a:extLst>
        </p:spPr>
      </p:pic>
      <p:sp>
        <p:nvSpPr>
          <p:cNvPr id="103" name="Oval 71">
            <a:extLst>
              <a:ext uri="{FF2B5EF4-FFF2-40B4-BE49-F238E27FC236}">
                <a16:creationId xmlns:a16="http://schemas.microsoft.com/office/drawing/2014/main" id="{50B93849-4653-4C65-872C-D917B465FDA1}"/>
              </a:ext>
            </a:extLst>
          </p:cNvPr>
          <p:cNvSpPr>
            <a:spLocks noChangeAspect="1"/>
          </p:cNvSpPr>
          <p:nvPr/>
        </p:nvSpPr>
        <p:spPr>
          <a:xfrm>
            <a:off x="10483813" y="7662393"/>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104" name="Oval 79">
            <a:extLst>
              <a:ext uri="{FF2B5EF4-FFF2-40B4-BE49-F238E27FC236}">
                <a16:creationId xmlns:a16="http://schemas.microsoft.com/office/drawing/2014/main" id="{C263493A-6BBD-40C1-BE60-FA47CEAFDB4C}"/>
              </a:ext>
            </a:extLst>
          </p:cNvPr>
          <p:cNvSpPr/>
          <p:nvPr/>
        </p:nvSpPr>
        <p:spPr>
          <a:xfrm>
            <a:off x="10483813" y="7542758"/>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8</a:t>
            </a:r>
            <a:endParaRPr lang="en-US" sz="3200" dirty="0">
              <a:solidFill>
                <a:srgbClr val="007260"/>
              </a:solidFill>
              <a:latin typeface="Guardian Egyp Regular"/>
              <a:cs typeface="Guardian Egyp Regular"/>
            </a:endParaRPr>
          </a:p>
        </p:txBody>
      </p:sp>
      <p:sp>
        <p:nvSpPr>
          <p:cNvPr id="105" name="CuadroTexto 42">
            <a:extLst>
              <a:ext uri="{FF2B5EF4-FFF2-40B4-BE49-F238E27FC236}">
                <a16:creationId xmlns:a16="http://schemas.microsoft.com/office/drawing/2014/main" id="{154ED69D-A61C-464F-A5DC-7E53FD221488}"/>
              </a:ext>
            </a:extLst>
          </p:cNvPr>
          <p:cNvSpPr txBox="1"/>
          <p:nvPr/>
        </p:nvSpPr>
        <p:spPr>
          <a:xfrm>
            <a:off x="9275303" y="9420355"/>
            <a:ext cx="4480870"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6" tIns="91436" rIns="91436" bIns="91436" numCol="1" spcCol="38100" rtlCol="0" anchor="ctr" anchorCtr="0">
            <a:spAutoFit/>
          </a:bodyPr>
          <a:lstStyle/>
          <a:p>
            <a:pPr algn="ctr"/>
            <a:r>
              <a:rPr lang="en-US" dirty="0">
                <a:latin typeface="Guardian Egyp Regular"/>
                <a:cs typeface="Guardian Egyp Regular"/>
              </a:rPr>
              <a:t>Clean all surfaces</a:t>
            </a:r>
            <a:endParaRPr kumimoji="0" lang="en-US" sz="3600" b="1" i="0" u="none" strike="noStrike" cap="none" spc="0" normalizeH="0" baseline="0" dirty="0">
              <a:ln>
                <a:noFill/>
              </a:ln>
              <a:solidFill>
                <a:srgbClr val="424242"/>
              </a:solidFill>
              <a:effectLst/>
              <a:uFillTx/>
              <a:latin typeface="Guardian Egyp Regular"/>
              <a:cs typeface="Guardian Egyp Regular"/>
              <a:sym typeface="Open Sans"/>
            </a:endParaRPr>
          </a:p>
        </p:txBody>
      </p:sp>
      <p:sp>
        <p:nvSpPr>
          <p:cNvPr id="106" name="Marcador de texto 7">
            <a:extLst>
              <a:ext uri="{FF2B5EF4-FFF2-40B4-BE49-F238E27FC236}">
                <a16:creationId xmlns:a16="http://schemas.microsoft.com/office/drawing/2014/main" id="{11E6C547-B5E1-4D04-8CB9-167C5944EEC4}"/>
              </a:ext>
            </a:extLst>
          </p:cNvPr>
          <p:cNvSpPr txBox="1">
            <a:spLocks/>
          </p:cNvSpPr>
          <p:nvPr/>
        </p:nvSpPr>
        <p:spPr>
          <a:xfrm>
            <a:off x="9744967" y="10332794"/>
            <a:ext cx="3541542" cy="1135620"/>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b="1" dirty="0">
                <a:latin typeface="Guardian Egyp Regular"/>
                <a:cs typeface="Guardian Egyp Regular"/>
              </a:rPr>
              <a:t>Routinely clean </a:t>
            </a:r>
            <a:r>
              <a:rPr lang="en-US" sz="2000" dirty="0">
                <a:latin typeface="Guardian Egyp Regular"/>
                <a:cs typeface="Guardian Egyp Regular"/>
              </a:rPr>
              <a:t>high-touch surfaces in your “sick room” and bathroom.</a:t>
            </a:r>
            <a:endParaRPr lang="en-US" sz="2000" dirty="0">
              <a:solidFill>
                <a:schemeClr val="tx1"/>
              </a:solidFill>
              <a:latin typeface="Guardian Egyp Regular"/>
              <a:cs typeface="Guardian Egyp Regular"/>
            </a:endParaRPr>
          </a:p>
        </p:txBody>
      </p:sp>
      <p:pic>
        <p:nvPicPr>
          <p:cNvPr id="1050" name="Picture 26">
            <a:extLst>
              <a:ext uri="{FF2B5EF4-FFF2-40B4-BE49-F238E27FC236}">
                <a16:creationId xmlns:a16="http://schemas.microsoft.com/office/drawing/2014/main" id="{9AF2807F-447F-4A9A-B559-4973889A6CB8}"/>
              </a:ext>
            </a:extLst>
          </p:cNvPr>
          <p:cNvPicPr>
            <a:picLocks noChangeAspect="1" noChangeArrowheads="1"/>
          </p:cNvPicPr>
          <p:nvPr/>
        </p:nvPicPr>
        <p:blipFill>
          <a:blip r:embed="rId20">
            <a:biLevel thresh="25000"/>
            <a:extLst>
              <a:ext uri="{BEBA8EAE-BF5A-486C-A8C5-ECC9F3942E4B}">
                <a14:imgProps xmlns:a14="http://schemas.microsoft.com/office/drawing/2010/main">
                  <a14:imgLayer r:embed="rId21">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10551239" y="7889200"/>
            <a:ext cx="1574380" cy="1574380"/>
          </a:xfrm>
          <a:prstGeom prst="rect">
            <a:avLst/>
          </a:prstGeom>
          <a:noFill/>
          <a:extLst>
            <a:ext uri="{909E8E84-426E-40DD-AFC4-6F175D3DCCD1}">
              <a14:hiddenFill xmlns:a14="http://schemas.microsoft.com/office/drawing/2010/main">
                <a:solidFill>
                  <a:srgbClr val="FFFFFF"/>
                </a:solidFill>
              </a14:hiddenFill>
            </a:ext>
          </a:extLst>
        </p:spPr>
      </p:pic>
      <p:sp>
        <p:nvSpPr>
          <p:cNvPr id="55" name="Oval 71">
            <a:extLst>
              <a:ext uri="{FF2B5EF4-FFF2-40B4-BE49-F238E27FC236}">
                <a16:creationId xmlns:a16="http://schemas.microsoft.com/office/drawing/2014/main" id="{023F2A1C-EBD0-440C-9414-D4CD5B3659B9}"/>
              </a:ext>
            </a:extLst>
          </p:cNvPr>
          <p:cNvSpPr>
            <a:spLocks noChangeAspect="1"/>
          </p:cNvSpPr>
          <p:nvPr/>
        </p:nvSpPr>
        <p:spPr>
          <a:xfrm>
            <a:off x="20568267" y="6804102"/>
            <a:ext cx="1855141" cy="1854658"/>
          </a:xfrm>
          <a:prstGeom prst="ellipse">
            <a:avLst/>
          </a:prstGeom>
          <a:solidFill>
            <a:schemeClr val="tx2">
              <a:alpha val="91000"/>
            </a:schemeClr>
          </a:solidFill>
          <a:ln w="9525" cmpd="sng">
            <a:solidFill>
              <a:srgbClr val="008A75"/>
            </a:solidFill>
          </a:ln>
          <a:effectLst/>
        </p:spPr>
        <p:style>
          <a:lnRef idx="1">
            <a:schemeClr val="accent1"/>
          </a:lnRef>
          <a:fillRef idx="3">
            <a:schemeClr val="accent1"/>
          </a:fillRef>
          <a:effectRef idx="2">
            <a:schemeClr val="accent1"/>
          </a:effectRef>
          <a:fontRef idx="minor">
            <a:schemeClr val="lt1"/>
          </a:fontRef>
        </p:style>
        <p:txBody>
          <a:bodyPr lIns="91320" tIns="45661" rIns="91320" bIns="45661" rtlCol="0" anchor="ctr"/>
          <a:lstStyle/>
          <a:p>
            <a:pPr algn="ctr" defTabSz="1826005"/>
            <a:endParaRPr lang="en-US" sz="6400" dirty="0">
              <a:solidFill>
                <a:srgbClr val="FFFFFF"/>
              </a:solidFill>
              <a:latin typeface="Guardian Egyp Regular"/>
              <a:cs typeface="Guardian Egyp Regular"/>
            </a:endParaRPr>
          </a:p>
        </p:txBody>
      </p:sp>
      <p:sp>
        <p:nvSpPr>
          <p:cNvPr id="57" name="Oval 79">
            <a:extLst>
              <a:ext uri="{FF2B5EF4-FFF2-40B4-BE49-F238E27FC236}">
                <a16:creationId xmlns:a16="http://schemas.microsoft.com/office/drawing/2014/main" id="{AF3D7363-EDAB-4658-8EB0-FC6B9B4D2288}"/>
              </a:ext>
            </a:extLst>
          </p:cNvPr>
          <p:cNvSpPr/>
          <p:nvPr/>
        </p:nvSpPr>
        <p:spPr>
          <a:xfrm>
            <a:off x="20568267" y="6684467"/>
            <a:ext cx="587665" cy="541769"/>
          </a:xfrm>
          <a:prstGeom prst="ellipse">
            <a:avLst/>
          </a:prstGeom>
          <a:solidFill>
            <a:srgbClr val="FEFFFE"/>
          </a:solidFill>
          <a:ln w="15875">
            <a:solidFill>
              <a:srgbClr val="008A75"/>
            </a:solidFill>
          </a:ln>
        </p:spPr>
        <p:style>
          <a:lnRef idx="2">
            <a:schemeClr val="accent3">
              <a:shade val="50000"/>
            </a:schemeClr>
          </a:lnRef>
          <a:fillRef idx="1">
            <a:schemeClr val="accent3"/>
          </a:fillRef>
          <a:effectRef idx="0">
            <a:schemeClr val="accent3"/>
          </a:effectRef>
          <a:fontRef idx="minor">
            <a:schemeClr val="lt1"/>
          </a:fontRef>
        </p:style>
        <p:txBody>
          <a:bodyPr wrap="none" lIns="0" tIns="0" rIns="0" bIns="0" rtlCol="0" anchor="ctr"/>
          <a:lstStyle/>
          <a:p>
            <a:pPr algn="ctr" defTabSz="1826005">
              <a:lnSpc>
                <a:spcPct val="89000"/>
              </a:lnSpc>
            </a:pPr>
            <a:r>
              <a:rPr lang="es-MX" sz="3200" dirty="0">
                <a:solidFill>
                  <a:srgbClr val="007260"/>
                </a:solidFill>
                <a:latin typeface="Guardian Egyp Regular"/>
                <a:cs typeface="Guardian Egyp Regular"/>
              </a:rPr>
              <a:t>10</a:t>
            </a:r>
            <a:endParaRPr lang="en-US" sz="3200" dirty="0">
              <a:solidFill>
                <a:srgbClr val="007260"/>
              </a:solidFill>
              <a:latin typeface="Guardian Egyp Regular"/>
              <a:cs typeface="Guardian Egyp Regular"/>
            </a:endParaRPr>
          </a:p>
        </p:txBody>
      </p:sp>
      <p:sp>
        <p:nvSpPr>
          <p:cNvPr id="58" name="CuadroTexto 42">
            <a:extLst>
              <a:ext uri="{FF2B5EF4-FFF2-40B4-BE49-F238E27FC236}">
                <a16:creationId xmlns:a16="http://schemas.microsoft.com/office/drawing/2014/main" id="{BC14DEF9-00E6-46CF-9771-B4BAC0D223F5}"/>
              </a:ext>
            </a:extLst>
          </p:cNvPr>
          <p:cNvSpPr txBox="1"/>
          <p:nvPr/>
        </p:nvSpPr>
        <p:spPr>
          <a:xfrm>
            <a:off x="19355433" y="8562064"/>
            <a:ext cx="4489518" cy="9310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6" tIns="91436" rIns="91436" bIns="91436" numCol="1" spcCol="38100" rtlCol="0" anchor="ctr" anchorCtr="0">
            <a:spAutoFit/>
          </a:bodyPr>
          <a:lstStyle/>
          <a:p>
            <a:pPr algn="ctr"/>
            <a:r>
              <a:rPr lang="en-US" dirty="0">
                <a:latin typeface="Guardian Egyp Regular"/>
                <a:cs typeface="Guardian Egyp Regular"/>
              </a:rPr>
              <a:t>Isolation discharge</a:t>
            </a:r>
            <a:endParaRPr kumimoji="0" lang="en-US" sz="3600" b="1" i="0" u="none" strike="noStrike" cap="none" spc="0" normalizeH="0" baseline="0" dirty="0">
              <a:ln>
                <a:noFill/>
              </a:ln>
              <a:solidFill>
                <a:srgbClr val="424242"/>
              </a:solidFill>
              <a:effectLst/>
              <a:uFillTx/>
              <a:latin typeface="Guardian Egyp Regular"/>
              <a:cs typeface="Guardian Egyp Regular"/>
              <a:sym typeface="Open Sans"/>
            </a:endParaRPr>
          </a:p>
        </p:txBody>
      </p:sp>
      <p:sp>
        <p:nvSpPr>
          <p:cNvPr id="59" name="Marcador de texto 7">
            <a:extLst>
              <a:ext uri="{FF2B5EF4-FFF2-40B4-BE49-F238E27FC236}">
                <a16:creationId xmlns:a16="http://schemas.microsoft.com/office/drawing/2014/main" id="{A0E6864A-4691-4429-A223-BF268194C078}"/>
              </a:ext>
            </a:extLst>
          </p:cNvPr>
          <p:cNvSpPr txBox="1">
            <a:spLocks/>
          </p:cNvSpPr>
          <p:nvPr/>
        </p:nvSpPr>
        <p:spPr>
          <a:xfrm>
            <a:off x="18944857" y="9396384"/>
            <a:ext cx="5090072" cy="1829344"/>
          </a:xfrm>
          <a:prstGeom prst="rect">
            <a:avLst/>
          </a:prstGeom>
          <a:ln w="12700">
            <a:miter lim="400000"/>
          </a:ln>
          <a:extLst>
            <a:ext uri="{C572A759-6A51-4108-AA02-DFA0A04FC94B}">
              <ma14:wrappingTextBoxFlag xmlns="" xmlns:ma14="http://schemas.microsoft.com/office/mac/drawingml/2011/main" val="1"/>
            </a:ext>
          </a:extLst>
        </p:spPr>
        <p:txBody>
          <a:bodyPr lIns="91436" tIns="91436" rIns="91436" bIns="91436"/>
          <a:lstStyle>
            <a:lvl1pPr marL="0" marR="0" indent="0" algn="l" defTabSz="1828800" rtl="0" latinLnBrk="0">
              <a:lnSpc>
                <a:spcPct val="100000"/>
              </a:lnSpc>
              <a:spcBef>
                <a:spcPts val="700"/>
              </a:spcBef>
              <a:spcAft>
                <a:spcPts val="0"/>
              </a:spcAft>
              <a:buClrTx/>
              <a:buSzPct val="100000"/>
              <a:buFont typeface="Arial"/>
              <a:buNone/>
              <a:tabLst/>
              <a:defRPr sz="2800" b="0" i="0" u="none" strike="noStrike" cap="none" spc="0" baseline="0">
                <a:solidFill>
                  <a:srgbClr val="000000"/>
                </a:solidFill>
                <a:uFillTx/>
                <a:latin typeface="Guardian TextEgyp" panose="02060503050503060803" pitchFamily="18" charset="77"/>
                <a:ea typeface="Open Sans"/>
                <a:cs typeface="Open Sans"/>
                <a:sym typeface="Open Sans"/>
              </a:defRPr>
            </a:lvl1pPr>
            <a:lvl2pPr marL="8001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2pPr>
            <a:lvl3pPr marL="12573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3pPr>
            <a:lvl4pPr marL="17145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4pPr>
            <a:lvl5pPr marL="2171700" marR="0" indent="-342900" algn="l" defTabSz="1828800" rtl="0" latinLnBrk="0">
              <a:lnSpc>
                <a:spcPct val="100000"/>
              </a:lnSpc>
              <a:spcBef>
                <a:spcPts val="700"/>
              </a:spcBef>
              <a:spcAft>
                <a:spcPts val="0"/>
              </a:spcAft>
              <a:buClrTx/>
              <a:buSzPct val="100000"/>
              <a:buFont typeface="Arial" panose="020B0604020202020204" pitchFamily="34" charset="0"/>
              <a:buChar char="•"/>
              <a:tabLst/>
              <a:defRPr sz="2500" b="0" i="0" u="none" strike="noStrike" cap="none" spc="0" baseline="0">
                <a:solidFill>
                  <a:srgbClr val="000000"/>
                </a:solidFill>
                <a:uFillTx/>
                <a:latin typeface="Guardian TextEgyp" panose="02060503050503060803" pitchFamily="18" charset="77"/>
                <a:ea typeface="Open Sans"/>
                <a:cs typeface="Open Sans"/>
                <a:sym typeface="Open Sans"/>
              </a:defRPr>
            </a:lvl5pPr>
            <a:lvl6pPr marL="26035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6pPr>
            <a:lvl7pPr marL="30607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7pPr>
            <a:lvl8pPr marL="35179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8pPr>
            <a:lvl9pPr marL="3975100" marR="0" indent="-317500" algn="l" defTabSz="1828800" rtl="0" latinLnBrk="0">
              <a:lnSpc>
                <a:spcPct val="100000"/>
              </a:lnSpc>
              <a:spcBef>
                <a:spcPts val="700"/>
              </a:spcBef>
              <a:spcAft>
                <a:spcPts val="0"/>
              </a:spcAft>
              <a:buClrTx/>
              <a:buSzPct val="100000"/>
              <a:buFont typeface="Arial"/>
              <a:buChar char="•"/>
              <a:tabLst/>
              <a:defRPr sz="2500" b="0" i="0" u="none" strike="noStrike" cap="none" spc="0" baseline="0">
                <a:solidFill>
                  <a:srgbClr val="424242"/>
                </a:solidFill>
                <a:uFillTx/>
                <a:latin typeface="Open Sans"/>
                <a:ea typeface="Open Sans"/>
                <a:cs typeface="Open Sans"/>
                <a:sym typeface="Open Sans"/>
              </a:defRPr>
            </a:lvl9pPr>
          </a:lstStyle>
          <a:p>
            <a:pPr algn="just" hangingPunct="1"/>
            <a:r>
              <a:rPr lang="en-US" sz="2000" dirty="0">
                <a:latin typeface="Guardian Egyp Regular"/>
                <a:cs typeface="Guardian Egyp Regular"/>
              </a:rPr>
              <a:t>People with COVID-19 who are home isolated, can stop home isolation under the following conditions:</a:t>
            </a:r>
          </a:p>
          <a:p>
            <a:pPr algn="just" hangingPunct="1"/>
            <a:r>
              <a:rPr lang="en-US" sz="2000" b="1" dirty="0">
                <a:latin typeface="Guardian Egyp Regular"/>
                <a:cs typeface="Guardian Egyp Regular"/>
              </a:rPr>
              <a:t>They have had no fever for at least 72 hours</a:t>
            </a:r>
            <a:r>
              <a:rPr lang="en-US" sz="2000" dirty="0">
                <a:latin typeface="Guardian Egyp Regular"/>
                <a:cs typeface="Guardian Egyp Regular"/>
              </a:rPr>
              <a:t> (three full days of no fever without the use medicine that reduces fevers) </a:t>
            </a:r>
            <a:r>
              <a:rPr lang="en-US" sz="2000" b="1" u="sng" dirty="0">
                <a:latin typeface="Guardian Egyp Regular"/>
                <a:cs typeface="Guardian Egyp Regular"/>
              </a:rPr>
              <a:t>AND</a:t>
            </a:r>
          </a:p>
          <a:p>
            <a:pPr algn="just" hangingPunct="1"/>
            <a:r>
              <a:rPr lang="en-US" sz="2000" dirty="0">
                <a:latin typeface="Guardian Egyp Regular"/>
                <a:cs typeface="Guardian Egyp Regular"/>
              </a:rPr>
              <a:t>other symptoms have improved (for example, when their cough or shortness of breath have improved) </a:t>
            </a:r>
            <a:r>
              <a:rPr lang="en-US" sz="2000" b="1" u="sng" dirty="0">
                <a:latin typeface="Guardian Egyp Regular"/>
                <a:cs typeface="Guardian Egyp Regular"/>
              </a:rPr>
              <a:t>AND</a:t>
            </a:r>
          </a:p>
          <a:p>
            <a:pPr algn="just" hangingPunct="1"/>
            <a:r>
              <a:rPr lang="en-US" sz="2000" dirty="0">
                <a:latin typeface="Guardian Egyp Regular"/>
                <a:cs typeface="Guardian Egyp Regular"/>
              </a:rPr>
              <a:t>at least 7 days have passed since their symptoms first appeared</a:t>
            </a:r>
          </a:p>
        </p:txBody>
      </p:sp>
      <p:pic>
        <p:nvPicPr>
          <p:cNvPr id="2050" name="Picture 2">
            <a:extLst>
              <a:ext uri="{FF2B5EF4-FFF2-40B4-BE49-F238E27FC236}">
                <a16:creationId xmlns:a16="http://schemas.microsoft.com/office/drawing/2014/main" id="{C885DF74-A145-4325-8C4A-4C818787923F}"/>
              </a:ext>
            </a:extLst>
          </p:cNvPr>
          <p:cNvPicPr>
            <a:picLocks noChangeAspect="1" noChangeArrowheads="1"/>
          </p:cNvPicPr>
          <p:nvPr/>
        </p:nvPicPr>
        <p:blipFill>
          <a:blip r:embed="rId22">
            <a:biLevel thresh="25000"/>
            <a:extLst>
              <a:ext uri="{BEBA8EAE-BF5A-486C-A8C5-ECC9F3942E4B}">
                <a14:imgProps xmlns:a14="http://schemas.microsoft.com/office/drawing/2010/main">
                  <a14:imgLayer r:embed="rId23">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20702703" y="7041108"/>
            <a:ext cx="1574380" cy="1574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607614"/>
      </p:ext>
    </p:extLst>
  </p:cSld>
  <p:clrMapOvr>
    <a:masterClrMapping/>
  </p:clrMapOvr>
  <p:transition spd="med"/>
</p:sld>
</file>

<file path=ppt/theme/theme1.xml><?xml version="1.0" encoding="utf-8"?>
<a:theme xmlns:a="http://schemas.openxmlformats.org/drawingml/2006/main" name="Office Theme">
  <a:themeElements>
    <a:clrScheme name="London 2019">
      <a:dk1>
        <a:srgbClr val="000000"/>
      </a:dk1>
      <a:lt1>
        <a:srgbClr val="A1D6CA"/>
      </a:lt1>
      <a:dk2>
        <a:srgbClr val="008974"/>
      </a:dk2>
      <a:lt2>
        <a:srgbClr val="FEFFFE"/>
      </a:lt2>
      <a:accent1>
        <a:srgbClr val="00BF6F"/>
      </a:accent1>
      <a:accent2>
        <a:srgbClr val="A1D6CA"/>
      </a:accent2>
      <a:accent3>
        <a:srgbClr val="A4A4A6"/>
      </a:accent3>
      <a:accent4>
        <a:srgbClr val="FEFFFE"/>
      </a:accent4>
      <a:accent5>
        <a:srgbClr val="008974"/>
      </a:accent5>
      <a:accent6>
        <a:srgbClr val="000000"/>
      </a:accent6>
      <a:hlink>
        <a:srgbClr val="00BF6F"/>
      </a:hlink>
      <a:folHlink>
        <a:srgbClr val="A4A4A6"/>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6" tIns="91436" rIns="91436" bIns="91436" numCol="1" spcCol="38100" rtlCol="0" anchor="ctr">
        <a:spAutoFit/>
      </a:bodyPr>
      <a:lstStyle>
        <a:defPPr marL="0" marR="0" indent="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91436" tIns="91436" rIns="91436" bIns="91436" numCol="1" spcCol="38100" rtlCol="0" anchor="t">
        <a:spAutoFit/>
      </a:bodyPr>
      <a:lstStyle>
        <a:def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F44336"/>
      </a:accent1>
      <a:accent2>
        <a:srgbClr val="E91E63"/>
      </a:accent2>
      <a:accent3>
        <a:srgbClr val="9C27B0"/>
      </a:accent3>
      <a:accent4>
        <a:srgbClr val="673AB7"/>
      </a:accent4>
      <a:accent5>
        <a:srgbClr val="3F51B5"/>
      </a:accent5>
      <a:accent6>
        <a:srgbClr val="2196F3"/>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6" tIns="91436" rIns="91436" bIns="91436" numCol="1" spcCol="38100" rtlCol="0" anchor="ctr">
        <a:spAutoFit/>
      </a:bodyPr>
      <a:lstStyle>
        <a:defPPr marL="0" marR="0" indent="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91436" tIns="91436" rIns="91436" bIns="91436" numCol="1" spcCol="38100" rtlCol="0" anchor="t">
        <a:spAutoFit/>
      </a:bodyPr>
      <a:lstStyle>
        <a:defPPr marL="0" marR="0" indent="0" algn="l" defTabSz="1828800" rtl="0" fontAlgn="auto" latinLnBrk="0" hangingPunct="0">
          <a:lnSpc>
            <a:spcPct val="100000"/>
          </a:lnSpc>
          <a:spcBef>
            <a:spcPts val="1500"/>
          </a:spcBef>
          <a:spcAft>
            <a:spcPts val="0"/>
          </a:spcAft>
          <a:buClrTx/>
          <a:buSzTx/>
          <a:buFontTx/>
          <a:buNone/>
          <a:tabLst/>
          <a:defRPr kumimoji="0" sz="3600" b="1" i="0" u="none" strike="noStrike" cap="none" spc="0" normalizeH="0" baseline="0">
            <a:ln>
              <a:noFill/>
            </a:ln>
            <a:solidFill>
              <a:srgbClr val="424242"/>
            </a:solidFill>
            <a:effectLst/>
            <a:uFillTx/>
            <a:latin typeface="Open Sans"/>
            <a:ea typeface="Open Sans"/>
            <a:cs typeface="Open Sans"/>
            <a:sym typeface="Open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4801</TotalTime>
  <Words>389</Words>
  <Application>Microsoft Office PowerPoint</Application>
  <PresentationFormat>Custom</PresentationFormat>
  <Paragraphs>42</Paragraphs>
  <Slides>2</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vt:i4>
      </vt:variant>
    </vt:vector>
  </HeadingPairs>
  <TitlesOfParts>
    <vt:vector size="13" baseType="lpstr">
      <vt:lpstr>Arial</vt:lpstr>
      <vt:lpstr>Calibri</vt:lpstr>
      <vt:lpstr>Guardian Egyp</vt:lpstr>
      <vt:lpstr>Guardian Egyp Medium</vt:lpstr>
      <vt:lpstr>Guardian Egyp Regular</vt:lpstr>
      <vt:lpstr>Guardian Egyp Thin</vt:lpstr>
      <vt:lpstr>Guardian TextEgyp</vt:lpstr>
      <vt:lpstr>Guardian TextEgyp Medium</vt:lpstr>
      <vt:lpstr>Open Sans</vt:lpstr>
      <vt:lpstr>Poppins Regular</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Marlene Kellenberger</dc:creator>
  <cp:lastModifiedBy>Marlene Kellenberger</cp:lastModifiedBy>
  <cp:revision>319</cp:revision>
  <dcterms:modified xsi:type="dcterms:W3CDTF">2020-04-01T02:19:36Z</dcterms:modified>
</cp:coreProperties>
</file>