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5" r:id="rId2"/>
    <p:sldId id="299" r:id="rId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1pPr>
    <a:lvl2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2pPr>
    <a:lvl3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3pPr>
    <a:lvl4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4pPr>
    <a:lvl5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5pPr>
    <a:lvl6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6pPr>
    <a:lvl7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7pPr>
    <a:lvl8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8pPr>
    <a:lvl9pPr marL="0" marR="0" indent="0" algn="l" defTabSz="1828800" rtl="0" fontAlgn="auto" latinLnBrk="0" hangingPunct="0">
      <a:lnSpc>
        <a:spcPct val="100000"/>
      </a:lnSpc>
      <a:spcBef>
        <a:spcPts val="150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424242"/>
        </a:solidFill>
        <a:effectLst/>
        <a:uFillTx/>
        <a:latin typeface="Open Sans"/>
        <a:ea typeface="Open Sans"/>
        <a:cs typeface="Open Sans"/>
        <a:sym typeface="Open San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26F"/>
    <a:srgbClr val="FFCC66"/>
    <a:srgbClr val="007260"/>
    <a:srgbClr val="26588D"/>
    <a:srgbClr val="88B6AD"/>
    <a:srgbClr val="1768FD"/>
    <a:srgbClr val="0E3375"/>
    <a:srgbClr val="008A75"/>
    <a:srgbClr val="000000"/>
    <a:srgbClr val="5B5B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BCDCC"/>
          </a:solidFill>
        </a:fill>
      </a:tcStyle>
    </a:wholeTbl>
    <a:band2H>
      <a:tcTxStyle/>
      <a:tcStyle>
        <a:tcBdr/>
        <a:fill>
          <a:solidFill>
            <a:srgbClr val="FDE8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CBE3"/>
          </a:solidFill>
        </a:fill>
      </a:tcStyle>
    </a:wholeTbl>
    <a:band2H>
      <a:tcTxStyle/>
      <a:tcStyle>
        <a:tcBdr/>
        <a:fill>
          <a:solidFill>
            <a:srgbClr val="EFE7F2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BDCFA"/>
          </a:solidFill>
        </a:fill>
      </a:tcStyle>
    </a:wholeTbl>
    <a:band2H>
      <a:tcTxStyle/>
      <a:tcStyle>
        <a:tcBdr/>
        <a:fill>
          <a:solidFill>
            <a:srgbClr val="E7EEF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24"/>
    <p:restoredTop sz="95995" autoAdjust="0"/>
  </p:normalViewPr>
  <p:slideViewPr>
    <p:cSldViewPr snapToObjects="1">
      <p:cViewPr>
        <p:scale>
          <a:sx n="40" d="100"/>
          <a:sy n="40" d="100"/>
        </p:scale>
        <p:origin x="304" y="-1072"/>
      </p:cViewPr>
      <p:guideLst>
        <p:guide orient="horz" pos="4320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Objects="1">
      <p:cViewPr varScale="1">
        <p:scale>
          <a:sx n="96" d="100"/>
          <a:sy n="96" d="100"/>
        </p:scale>
        <p:origin x="2480" y="16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48" name="Shape 14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4321933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1828800" latinLnBrk="0">
      <a:defRPr sz="2400">
        <a:latin typeface="+mn-lt"/>
        <a:ea typeface="+mn-ea"/>
        <a:cs typeface="+mn-cs"/>
        <a:sym typeface="Calibri"/>
      </a:defRPr>
    </a:lvl1pPr>
    <a:lvl2pPr indent="228600" defTabSz="1828800" latinLnBrk="0">
      <a:defRPr sz="2400">
        <a:latin typeface="+mn-lt"/>
        <a:ea typeface="+mn-ea"/>
        <a:cs typeface="+mn-cs"/>
        <a:sym typeface="Calibri"/>
      </a:defRPr>
    </a:lvl2pPr>
    <a:lvl3pPr indent="457200" defTabSz="1828800" latinLnBrk="0">
      <a:defRPr sz="2400">
        <a:latin typeface="+mn-lt"/>
        <a:ea typeface="+mn-ea"/>
        <a:cs typeface="+mn-cs"/>
        <a:sym typeface="Calibri"/>
      </a:defRPr>
    </a:lvl3pPr>
    <a:lvl4pPr indent="685800" defTabSz="1828800" latinLnBrk="0">
      <a:defRPr sz="2400">
        <a:latin typeface="+mn-lt"/>
        <a:ea typeface="+mn-ea"/>
        <a:cs typeface="+mn-cs"/>
        <a:sym typeface="Calibri"/>
      </a:defRPr>
    </a:lvl4pPr>
    <a:lvl5pPr indent="914400" defTabSz="1828800" latinLnBrk="0">
      <a:defRPr sz="2400">
        <a:latin typeface="+mn-lt"/>
        <a:ea typeface="+mn-ea"/>
        <a:cs typeface="+mn-cs"/>
        <a:sym typeface="Calibri"/>
      </a:defRPr>
    </a:lvl5pPr>
    <a:lvl6pPr indent="1143000" defTabSz="1828800" latinLnBrk="0">
      <a:defRPr sz="2400">
        <a:latin typeface="+mn-lt"/>
        <a:ea typeface="+mn-ea"/>
        <a:cs typeface="+mn-cs"/>
        <a:sym typeface="Calibri"/>
      </a:defRPr>
    </a:lvl6pPr>
    <a:lvl7pPr indent="1371600" defTabSz="1828800" latinLnBrk="0">
      <a:defRPr sz="2400">
        <a:latin typeface="+mn-lt"/>
        <a:ea typeface="+mn-ea"/>
        <a:cs typeface="+mn-cs"/>
        <a:sym typeface="Calibri"/>
      </a:defRPr>
    </a:lvl7pPr>
    <a:lvl8pPr indent="1600200" defTabSz="1828800" latinLnBrk="0">
      <a:defRPr sz="2400">
        <a:latin typeface="+mn-lt"/>
        <a:ea typeface="+mn-ea"/>
        <a:cs typeface="+mn-cs"/>
        <a:sym typeface="Calibri"/>
      </a:defRPr>
    </a:lvl8pPr>
    <a:lvl9pPr indent="1828800" defTabSz="1828800" latinLnBrk="0">
      <a:defRPr sz="24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68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nsition cover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952F7576-B234-9846-929A-1167296EF3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6084488"/>
            <a:ext cx="12744921" cy="2598269"/>
          </a:xfrm>
        </p:spPr>
        <p:txBody>
          <a:bodyPr anchor="t"/>
          <a:lstStyle>
            <a:lvl1pPr algn="l">
              <a:defRPr sz="11500" b="0" i="0" cap="none" spc="0">
                <a:solidFill>
                  <a:schemeClr val="tx2"/>
                </a:solidFill>
                <a:latin typeface="Guardian Egyp Thin" panose="02060303050503060803" pitchFamily="18" charset="77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03832D55-0666-9440-9A34-82E989B2965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121828" y="5204646"/>
            <a:ext cx="12744450" cy="846488"/>
          </a:xfrm>
        </p:spPr>
        <p:txBody>
          <a:bodyPr/>
          <a:lstStyle>
            <a:lvl1pPr marL="0" indent="0">
              <a:buNone/>
              <a:defRPr sz="3600" b="0" i="0">
                <a:solidFill>
                  <a:schemeClr val="tx1"/>
                </a:solidFill>
                <a:latin typeface="Guardian TextEgyp Medium" panose="02060503050503060803" pitchFamily="18" charset="77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573101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+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0">
            <a:extLst>
              <a:ext uri="{FF2B5EF4-FFF2-40B4-BE49-F238E27FC236}">
                <a16:creationId xmlns:a16="http://schemas.microsoft.com/office/drawing/2014/main" id="{0A21EF6F-70BA-434D-A98A-63DCFC6523C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273020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+ Logo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CDDE1ED-BAD1-1543-BF43-6112C13D2E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1797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25408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Blank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95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5147"/>
            <a:ext cx="20161250" cy="3336925"/>
          </a:xfrm>
        </p:spPr>
        <p:txBody>
          <a:bodyPr anchor="ctr"/>
          <a:lstStyle>
            <a:lvl1pPr algn="ctr">
              <a:defRPr sz="8800"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1BF4A52-1E8F-7F41-8B78-05280B6755B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88AE4F2B-6216-854F-9F90-EECC33F007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171509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 userDrawn="1">
          <p15:clr>
            <a:srgbClr val="FBAE40"/>
          </p15:clr>
        </p15:guide>
        <p15:guide id="2" pos="1330" userDrawn="1">
          <p15:clr>
            <a:srgbClr val="FBAE40"/>
          </p15:clr>
        </p15:guide>
        <p15:guide id="3" pos="1403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80B40-0D23-7F41-BE68-C64E7259B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5" y="2176707"/>
            <a:ext cx="20161250" cy="3336925"/>
          </a:xfrm>
        </p:spPr>
        <p:txBody>
          <a:bodyPr anchor="ctr"/>
          <a:lstStyle>
            <a:lvl1pPr algn="ctr">
              <a:defRPr sz="8800" cap="none" spc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Logo cliente">
            <a:extLst>
              <a:ext uri="{FF2B5EF4-FFF2-40B4-BE49-F238E27FC236}">
                <a16:creationId xmlns:a16="http://schemas.microsoft.com/office/drawing/2014/main" id="{F857D009-B8C0-EA49-A7FA-8292FF4B6A23}"/>
              </a:ext>
            </a:extLst>
          </p:cNvPr>
          <p:cNvSpPr/>
          <p:nvPr userDrawn="1"/>
        </p:nvSpPr>
        <p:spPr>
          <a:xfrm>
            <a:off x="2111375" y="593304"/>
            <a:ext cx="1868257" cy="1268904"/>
          </a:xfrm>
          <a:prstGeom prst="rect">
            <a:avLst/>
          </a:prstGeom>
          <a:solidFill>
            <a:srgbClr val="FFFFFF"/>
          </a:solidFill>
          <a:ln w="25400">
            <a:noFill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>
            <a:lvl1pPr algn="ctr">
              <a:spcBef>
                <a:spcPts val="0"/>
              </a:spcBef>
              <a:defRPr sz="2500" b="0">
                <a:solidFill>
                  <a:srgbClr val="000000"/>
                </a:solidFill>
              </a:defRPr>
            </a:lvl1pPr>
          </a:lstStyle>
          <a:p>
            <a: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  <a:t>Logo </a:t>
            </a:r>
            <a:b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</a:br>
            <a:r>
              <a:rPr lang="en-US" sz="2000" spc="0">
                <a:solidFill>
                  <a:schemeClr val="bg1">
                    <a:lumMod val="50000"/>
                  </a:schemeClr>
                </a:solidFill>
                <a:latin typeface="Guardian Egyp" panose="02060503050503060803" pitchFamily="18" charset="77"/>
              </a:rPr>
              <a:t>cliente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C9ECD55-0034-D74A-A76F-37F1EB5DEE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013F90DA-14BC-D74A-9351-6A238F27E0E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111375" y="5801637"/>
            <a:ext cx="20161250" cy="732105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816684"/>
      </p:ext>
    </p:extLst>
  </p:cSld>
  <p:clrMapOvr>
    <a:masterClrMapping/>
  </p:clrMapOvr>
  <p:transition spd="med"/>
  <p:extLst>
    <p:ext uri="{DCECCB84-F9BA-43D5-87BE-67443E8EF086}">
      <p15:sldGuideLst xmlns:p15="http://schemas.microsoft.com/office/powerpoint/2012/main">
        <p15:guide id="1" orient="horz" pos="1349">
          <p15:clr>
            <a:srgbClr val="FBAE40"/>
          </p15:clr>
        </p15:guide>
        <p15:guide id="2" pos="1330">
          <p15:clr>
            <a:srgbClr val="FBAE40"/>
          </p15:clr>
        </p15:guide>
        <p15:guide id="3" pos="1403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20161252" cy="5956300"/>
          </a:xfrm>
        </p:spPr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063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A8799DD6-671F-F447-ACF9-2D09EF11CCC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550587" y="5075580"/>
            <a:ext cx="9720586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6" name="Picture 10">
            <a:extLst>
              <a:ext uri="{FF2B5EF4-FFF2-40B4-BE49-F238E27FC236}">
                <a16:creationId xmlns:a16="http://schemas.microsoft.com/office/drawing/2014/main" id="{0FDFB810-7A73-48A7-8884-A0CDF8F8C9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3001" y="848106"/>
            <a:ext cx="2246263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90221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4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B2CC4EE1-B217-8047-BB8E-5ADF65FE61D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095903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FBF7EF99-CA78-FB40-954C-0D649F8791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6080431" y="5075580"/>
            <a:ext cx="6192194" cy="5956300"/>
          </a:xfrm>
        </p:spPr>
        <p:txBody>
          <a:bodyPr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915559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Picture + 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595630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8BB2396B-6318-E94E-84F6-A202B4C43F8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552039" y="5075580"/>
            <a:ext cx="9720586" cy="5956300"/>
          </a:xfrm>
        </p:spPr>
        <p:txBody>
          <a:bodyPr anchor="ctr"/>
          <a:lstStyle>
            <a:lvl1pPr marL="0" indent="0">
              <a:buNone/>
              <a:defRPr sz="2800"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57300" indent="-342900">
              <a:buFont typeface="Arial" panose="020B0604020202020204" pitchFamily="34" charset="0"/>
              <a:buChar char="•"/>
              <a:defRPr/>
            </a:lvl3pPr>
            <a:lvl4pPr marL="1714500" indent="-342900">
              <a:buFont typeface="Arial" panose="020B0604020202020204" pitchFamily="34" charset="0"/>
              <a:buChar char="•"/>
              <a:defRPr/>
            </a:lvl4pPr>
            <a:lvl5pPr marL="2171700" indent="-34290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477547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4" y="2405270"/>
            <a:ext cx="20161252" cy="2471530"/>
          </a:xfrm>
        </p:spPr>
        <p:txBody>
          <a:bodyPr anchor="ctr"/>
          <a:lstStyle>
            <a:lvl1pPr>
              <a:defRPr cap="none" spc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4C011F9-73B4-A345-A1D9-C5A9B8D036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3" cy="759300"/>
          </a:xfrm>
          <a:prstGeom prst="rect">
            <a:avLst/>
          </a:prstGeom>
        </p:spPr>
      </p:pic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0D1BD3F-77FA-BC47-A9A3-4A89A841CBB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211137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7" name="Picture Placeholder 3">
            <a:extLst>
              <a:ext uri="{FF2B5EF4-FFF2-40B4-BE49-F238E27FC236}">
                <a16:creationId xmlns:a16="http://schemas.microsoft.com/office/drawing/2014/main" id="{FFBCF2CF-AFB1-0140-8DE1-AE522B2D57A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566014" y="5075238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DE71093B-5350-A847-A69D-2F82394923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111374" y="9113411"/>
            <a:ext cx="9720586" cy="3763963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7089157F-99D0-E444-A446-03546F60F8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2566014" y="9113411"/>
            <a:ext cx="9720586" cy="37639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20956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Description (Green BG)">
    <p:bg>
      <p:bgPr>
        <a:solidFill>
          <a:srgbClr val="008A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2A436-50CD-0E42-BDBE-1D20309C5A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11373" y="2365513"/>
            <a:ext cx="20161254" cy="2511287"/>
          </a:xfrm>
        </p:spPr>
        <p:txBody>
          <a:bodyPr anchor="ctr"/>
          <a:lstStyle>
            <a:lvl1pPr>
              <a:defRPr cap="none" spc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585E76-608E-234C-A052-F8FF1CD370B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2111373" y="5075580"/>
            <a:ext cx="20161254" cy="5956300"/>
          </a:xfrm>
        </p:spPr>
        <p:txBody>
          <a:bodyPr/>
          <a:lstStyle>
            <a:lvl1pPr marL="0" indent="0">
              <a:buNone/>
              <a:defRPr>
                <a:solidFill>
                  <a:schemeClr val="tx2"/>
                </a:solidFill>
              </a:defRPr>
            </a:lvl1pPr>
            <a:lvl2pPr marL="457200" indent="0">
              <a:buNone/>
              <a:defRPr>
                <a:solidFill>
                  <a:schemeClr val="tx2"/>
                </a:solidFill>
              </a:defRPr>
            </a:lvl2pPr>
            <a:lvl3pPr marL="914400" indent="0">
              <a:buNone/>
              <a:defRPr>
                <a:solidFill>
                  <a:schemeClr val="tx2"/>
                </a:solidFill>
              </a:defRPr>
            </a:lvl3pPr>
            <a:lvl4pPr marL="1371600" indent="0">
              <a:buNone/>
              <a:defRPr>
                <a:solidFill>
                  <a:schemeClr val="tx2"/>
                </a:solidFill>
              </a:defRPr>
            </a:lvl4pPr>
            <a:lvl5pPr marL="1828800" indent="0">
              <a:buNone/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EEDD4F5-ABE1-BC41-9DE6-885F1C4E79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26362" y="848106"/>
            <a:ext cx="2246264" cy="75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091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2111374" y="2425147"/>
            <a:ext cx="20161252" cy="24516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 anchor="ctr"/>
          <a:lstStyle/>
          <a:p>
            <a:endParaRPr lang="en-US" dirty="0"/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2111374" y="5115336"/>
            <a:ext cx="20161254" cy="81114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0" r:id="rId2"/>
    <p:sldLayoutId id="2147483667" r:id="rId3"/>
    <p:sldLayoutId id="2147483661" r:id="rId4"/>
    <p:sldLayoutId id="2147483670" r:id="rId5"/>
    <p:sldLayoutId id="2147483671" r:id="rId6"/>
    <p:sldLayoutId id="2147483672" r:id="rId7"/>
    <p:sldLayoutId id="2147483673" r:id="rId8"/>
    <p:sldLayoutId id="2147483663" r:id="rId9"/>
    <p:sldLayoutId id="2147483668" r:id="rId10"/>
    <p:sldLayoutId id="2147483664" r:id="rId11"/>
    <p:sldLayoutId id="2147483665" r:id="rId12"/>
    <p:sldLayoutId id="2147483666" r:id="rId13"/>
  </p:sldLayoutIdLst>
  <p:transition spd="med"/>
  <p:txStyles>
    <p:titleStyle>
      <a:lvl1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7200" b="0" i="0" u="none" strike="noStrike" cap="none" spc="0" baseline="0">
          <a:solidFill>
            <a:schemeClr val="tx1">
              <a:lumMod val="50000"/>
            </a:schemeClr>
          </a:solidFill>
          <a:uFillTx/>
          <a:latin typeface="Guardian Egyp Regular" panose="02060503050503060803" pitchFamily="18" charset="0"/>
          <a:ea typeface="Guardian Egyp Regular" panose="02060503050503060803" pitchFamily="18" charset="0"/>
          <a:cs typeface="Guardian Egyp Regular" panose="02060503050503060803" pitchFamily="18" charset="0"/>
          <a:sym typeface="Poppins Regular"/>
        </a:defRPr>
      </a:lvl1pPr>
      <a:lvl2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2pPr>
      <a:lvl3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3pPr>
      <a:lvl4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4pPr>
      <a:lvl5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5pPr>
      <a:lvl6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6pPr>
      <a:lvl7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7pPr>
      <a:lvl8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8pPr>
      <a:lvl9pPr marL="0" marR="0" indent="0" algn="l" defTabSz="18288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700" b="0" i="0" u="none" strike="noStrike" cap="all" spc="388" baseline="0">
          <a:solidFill>
            <a:srgbClr val="FFFFFF"/>
          </a:solidFill>
          <a:uFillTx/>
          <a:latin typeface="Poppins Regular"/>
          <a:ea typeface="Poppins Regular"/>
          <a:cs typeface="Poppins Regular"/>
          <a:sym typeface="Poppins Regular"/>
        </a:defRPr>
      </a:lvl9pPr>
    </p:titleStyle>
    <p:bodyStyle>
      <a:lvl1pPr marL="204107" marR="0" indent="-204107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1pPr>
      <a:lvl2pPr marL="695325" marR="0" indent="-238125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2pPr>
      <a:lvl3pPr marL="1200148" marR="0" indent="-285748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3pPr>
      <a:lvl4pPr marL="1689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4pPr>
      <a:lvl5pPr marL="21463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000000"/>
          </a:solidFill>
          <a:uFillTx/>
          <a:latin typeface="Guardian TextEgyp" panose="02060503050503060803" pitchFamily="18" charset="77"/>
          <a:ea typeface="Open Sans"/>
          <a:cs typeface="Open Sans"/>
          <a:sym typeface="Open Sans"/>
        </a:defRPr>
      </a:lvl5pPr>
      <a:lvl6pPr marL="26035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6pPr>
      <a:lvl7pPr marL="30607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7pPr>
      <a:lvl8pPr marL="35179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8pPr>
      <a:lvl9pPr marL="3975100" marR="0" indent="-317500" algn="l" defTabSz="18288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sz="2500" b="0" i="0" u="none" strike="noStrike" cap="none" spc="0" baseline="0">
          <a:solidFill>
            <a:srgbClr val="424242"/>
          </a:solidFill>
          <a:uFillTx/>
          <a:latin typeface="Open Sans"/>
          <a:ea typeface="Open Sans"/>
          <a:cs typeface="Open Sans"/>
          <a:sym typeface="Open Sans"/>
        </a:defRPr>
      </a:lvl9pPr>
    </p:bodyStyle>
    <p:otherStyle>
      <a:lvl1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18288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lene.kellenberger@londoncg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microsoft.com/office/2007/relationships/hdphoto" Target="../media/hdphoto5.wdp"/><Relationship Id="rId18" Type="http://schemas.openxmlformats.org/officeDocument/2006/relationships/image" Target="../media/image12.png"/><Relationship Id="rId3" Type="http://schemas.microsoft.com/office/2007/relationships/hdphoto" Target="../media/hdphoto1.wdp"/><Relationship Id="rId21" Type="http://schemas.microsoft.com/office/2007/relationships/hdphoto" Target="../media/hdphoto9.wdp"/><Relationship Id="rId7" Type="http://schemas.microsoft.com/office/2007/relationships/hdphoto" Target="../media/hdphoto3.wdp"/><Relationship Id="rId12" Type="http://schemas.openxmlformats.org/officeDocument/2006/relationships/image" Target="../media/image9.png"/><Relationship Id="rId17" Type="http://schemas.microsoft.com/office/2007/relationships/hdphoto" Target="../media/hdphoto7.wdp"/><Relationship Id="rId2" Type="http://schemas.openxmlformats.org/officeDocument/2006/relationships/image" Target="../media/image4.png"/><Relationship Id="rId16" Type="http://schemas.openxmlformats.org/officeDocument/2006/relationships/image" Target="../media/image11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microsoft.com/office/2007/relationships/hdphoto" Target="../media/hdphoto4.wdp"/><Relationship Id="rId5" Type="http://schemas.microsoft.com/office/2007/relationships/hdphoto" Target="../media/hdphoto2.wdp"/><Relationship Id="rId15" Type="http://schemas.microsoft.com/office/2007/relationships/hdphoto" Target="../media/hdphoto6.wdp"/><Relationship Id="rId23" Type="http://schemas.microsoft.com/office/2007/relationships/hdphoto" Target="../media/hdphoto10.wdp"/><Relationship Id="rId10" Type="http://schemas.openxmlformats.org/officeDocument/2006/relationships/image" Target="../media/image8.png"/><Relationship Id="rId19" Type="http://schemas.microsoft.com/office/2007/relationships/hdphoto" Target="../media/hdphoto8.wdp"/><Relationship Id="rId4" Type="http://schemas.openxmlformats.org/officeDocument/2006/relationships/image" Target="../media/image5.png"/><Relationship Id="rId9" Type="http://schemas.openxmlformats.org/officeDocument/2006/relationships/hyperlink" Target="https://www.cdc.gov/coronavirus/2019-ncov/if-you-are-sick/index.html" TargetMode="External"/><Relationship Id="rId14" Type="http://schemas.openxmlformats.org/officeDocument/2006/relationships/image" Target="../media/image10.png"/><Relationship Id="rId22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039E8874-964A-824F-ADA8-4BC0CA08B6E8}"/>
              </a:ext>
            </a:extLst>
          </p:cNvPr>
          <p:cNvSpPr txBox="1"/>
          <p:nvPr/>
        </p:nvSpPr>
        <p:spPr>
          <a:xfrm>
            <a:off x="6992370" y="4198809"/>
            <a:ext cx="14563110" cy="37548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¿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Qué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deberías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hacer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si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estás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enfermo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?</a:t>
            </a:r>
            <a:endParaRPr lang="es-ES" sz="11600" cap="none" spc="0" dirty="0">
              <a:solidFill>
                <a:schemeClr val="tx2"/>
              </a:solidFill>
              <a:latin typeface="Guardian Egyp Thin" panose="02060303050503060803" pitchFamily="18" charset="77"/>
            </a:endParaRPr>
          </a:p>
        </p:txBody>
      </p:sp>
      <p:sp>
        <p:nvSpPr>
          <p:cNvPr id="3" name="Propuesta">
            <a:extLst>
              <a:ext uri="{FF2B5EF4-FFF2-40B4-BE49-F238E27FC236}">
                <a16:creationId xmlns:a16="http://schemas.microsoft.com/office/drawing/2014/main" id="{F0E8B443-2A5F-5A43-8DBF-E37D8AB55613}"/>
              </a:ext>
            </a:extLst>
          </p:cNvPr>
          <p:cNvSpPr txBox="1"/>
          <p:nvPr/>
        </p:nvSpPr>
        <p:spPr>
          <a:xfrm>
            <a:off x="6992370" y="3617640"/>
            <a:ext cx="10060759" cy="7386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91436" tIns="91436" rIns="91436" bIns="91436">
            <a:spAutoFit/>
          </a:bodyPr>
          <a:lstStyle>
            <a:lvl1pPr>
              <a:defRPr sz="5500" b="0" cap="all" spc="440">
                <a:solidFill>
                  <a:srgbClr val="00BF6F"/>
                </a:solidFill>
              </a:defRPr>
            </a:lvl1pPr>
          </a:lstStyle>
          <a:p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COVID-19 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Ayudando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a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tu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negocio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a </a:t>
            </a:r>
            <a:r>
              <a:rPr lang="en-US" sz="3600" cap="none" spc="0" dirty="0" err="1">
                <a:solidFill>
                  <a:schemeClr val="tx1"/>
                </a:solidFill>
                <a:latin typeface="Guardian Egyp Medium" panose="02060503050503060803" pitchFamily="18" charset="77"/>
              </a:rPr>
              <a:t>superar</a:t>
            </a:r>
            <a:r>
              <a:rPr lang="en-US" sz="3600" cap="none" spc="0" dirty="0">
                <a:solidFill>
                  <a:schemeClr val="tx1"/>
                </a:solidFill>
                <a:latin typeface="Guardian Egyp Medium" panose="02060503050503060803" pitchFamily="18" charset="77"/>
              </a:rPr>
              <a:t> la crisis</a:t>
            </a:r>
            <a:endParaRPr lang="es-ES" sz="3600" cap="none" spc="0" dirty="0">
              <a:solidFill>
                <a:schemeClr val="tx1"/>
              </a:solidFill>
              <a:latin typeface="Guardian Egyp Medium" panose="02060503050503060803" pitchFamily="18" charset="77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CF5EF7C7-A472-194A-BE75-DD54A001D789}"/>
              </a:ext>
            </a:extLst>
          </p:cNvPr>
          <p:cNvGrpSpPr/>
          <p:nvPr/>
        </p:nvGrpSpPr>
        <p:grpSpPr>
          <a:xfrm>
            <a:off x="6985574" y="9411463"/>
            <a:ext cx="12023729" cy="1656636"/>
            <a:chOff x="6985574" y="7526115"/>
            <a:chExt cx="12023729" cy="1656636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3AEFDD3-988B-414B-8B39-31678BB18E43}"/>
                </a:ext>
              </a:extLst>
            </p:cNvPr>
            <p:cNvSpPr/>
            <p:nvPr/>
          </p:nvSpPr>
          <p:spPr>
            <a:xfrm>
              <a:off x="7455839" y="7619919"/>
              <a:ext cx="11553464" cy="1291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extrusionOk="0">
                  <a:moveTo>
                    <a:pt x="0" y="0"/>
                  </a:moveTo>
                  <a:lnTo>
                    <a:pt x="21600" y="0"/>
                  </a:lnTo>
                  <a:lnTo>
                    <a:pt x="21600" y="0"/>
                  </a:lnTo>
                  <a:lnTo>
                    <a:pt x="0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50800" tIns="50800" rIns="50800" bIns="50800" numCol="1" anchor="ctr">
              <a:spAutoFit/>
            </a:bodyPr>
            <a:lstStyle/>
            <a:p>
              <a:pPr>
                <a:lnSpc>
                  <a:spcPct val="150000"/>
                </a:lnSpc>
                <a:defRPr sz="3000">
                  <a:solidFill>
                    <a:srgbClr val="FFFFFF"/>
                  </a:solidFill>
                </a:defRPr>
              </a:pP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London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Consulting</a:t>
              </a:r>
              <a:r>
                <a:rPr lang="es-ES" dirty="0">
                  <a:solidFill>
                    <a:schemeClr val="tx2"/>
                  </a:solidFill>
                  <a:latin typeface="Guardian TextEgyp" panose="02060503050503060803" pitchFamily="18" charset="77"/>
                </a:rPr>
                <a:t> </a:t>
              </a:r>
              <a:r>
                <a:rPr lang="es-ES" dirty="0" err="1">
                  <a:solidFill>
                    <a:schemeClr val="tx2"/>
                  </a:solidFill>
                  <a:latin typeface="Guardian TextEgyp" panose="02060503050503060803" pitchFamily="18" charset="77"/>
                </a:rPr>
                <a:t>Group</a:t>
              </a:r>
              <a:endParaRPr dirty="0">
                <a:solidFill>
                  <a:schemeClr val="tx2"/>
                </a:solidFill>
                <a:latin typeface="Guardian TextEgyp" panose="02060503050503060803" pitchFamily="18" charset="77"/>
              </a:endParaRPr>
            </a:p>
            <a:p>
              <a:pPr defTabSz="457200">
                <a:lnSpc>
                  <a:spcPct val="150000"/>
                </a:lnSpc>
                <a:spcBef>
                  <a:spcPts val="0"/>
                </a:spcBef>
                <a:defRPr sz="2200" b="0">
                  <a:solidFill>
                    <a:srgbClr val="FFFFFF"/>
                  </a:solidFill>
                </a:defRPr>
              </a:pPr>
              <a:r>
                <a:rPr lang="es-ES" sz="2400" dirty="0">
                  <a:solidFill>
                    <a:schemeClr val="tx1"/>
                  </a:solidFill>
                  <a:latin typeface="Guardian Egyp Thin" panose="02060303050503060803" pitchFamily="18" charset="0"/>
                  <a:hlinkClick r:id="rId3"/>
                </a:rPr>
                <a:t>contact@londoncg.com</a:t>
              </a:r>
            </a:p>
          </p:txBody>
        </p:sp>
        <p:sp>
          <p:nvSpPr>
            <p:cNvPr id="10" name="Line">
              <a:extLst>
                <a:ext uri="{FF2B5EF4-FFF2-40B4-BE49-F238E27FC236}">
                  <a16:creationId xmlns:a16="http://schemas.microsoft.com/office/drawing/2014/main" id="{7942E331-B2B7-1741-AB4D-9A3201562D26}"/>
                </a:ext>
              </a:extLst>
            </p:cNvPr>
            <p:cNvSpPr/>
            <p:nvPr/>
          </p:nvSpPr>
          <p:spPr>
            <a:xfrm flipV="1">
              <a:off x="6985574" y="7526115"/>
              <a:ext cx="17392" cy="1656636"/>
            </a:xfrm>
            <a:prstGeom prst="line">
              <a:avLst/>
            </a:prstGeom>
            <a:noFill/>
            <a:ln w="25400" cap="flat">
              <a:solidFill>
                <a:srgbClr val="A2D7CA"/>
              </a:solidFill>
              <a:prstDash val="solid"/>
              <a:round/>
            </a:ln>
            <a:effectLst/>
          </p:spPr>
          <p:txBody>
            <a:bodyPr wrap="square" lIns="45718" tIns="45718" rIns="45718" bIns="45718" numCol="1" anchor="t">
              <a:noAutofit/>
            </a:bodyPr>
            <a:lstStyle/>
            <a:p>
              <a:pPr>
                <a:spcBef>
                  <a:spcPts val="0"/>
                </a:spcBef>
                <a:defRPr b="0">
                  <a:solidFill>
                    <a:srgbClr val="000000"/>
                  </a:solidFill>
                  <a:latin typeface="+mn-lt"/>
                  <a:ea typeface="+mn-ea"/>
                  <a:cs typeface="+mn-cs"/>
                  <a:sym typeface="Calibri"/>
                </a:defRPr>
              </a:pPr>
              <a:endParaRPr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1636BA96-F451-2746-96E5-7CFE88FE59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67325" y="3905672"/>
            <a:ext cx="3558537" cy="203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3824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71">
            <a:extLst>
              <a:ext uri="{FF2B5EF4-FFF2-40B4-BE49-F238E27FC236}">
                <a16:creationId xmlns:a16="http://schemas.microsoft.com/office/drawing/2014/main" id="{BFE30446-E9F4-4BA8-BBAD-D8F82ABADE20}"/>
              </a:ext>
            </a:extLst>
          </p:cNvPr>
          <p:cNvSpPr>
            <a:spLocks noChangeAspect="1"/>
          </p:cNvSpPr>
          <p:nvPr/>
        </p:nvSpPr>
        <p:spPr>
          <a:xfrm>
            <a:off x="971729" y="2549924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3" name="Oval 79">
            <a:extLst>
              <a:ext uri="{FF2B5EF4-FFF2-40B4-BE49-F238E27FC236}">
                <a16:creationId xmlns:a16="http://schemas.microsoft.com/office/drawing/2014/main" id="{F38389F7-8C95-4A4F-AF03-E14459EC4833}"/>
              </a:ext>
            </a:extLst>
          </p:cNvPr>
          <p:cNvSpPr/>
          <p:nvPr/>
        </p:nvSpPr>
        <p:spPr>
          <a:xfrm>
            <a:off x="971729" y="2430289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n-US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1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06B9EB5A-A4F4-40BA-93AF-8B0AC722BD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biLevel thresh="2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2012" y="2848410"/>
            <a:ext cx="1065395" cy="10653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4">
            <a:extLst>
              <a:ext uri="{FF2B5EF4-FFF2-40B4-BE49-F238E27FC236}">
                <a16:creationId xmlns:a16="http://schemas.microsoft.com/office/drawing/2014/main" id="{FE77CADA-204A-4ED4-B9A8-2FB4CC7ED80E}"/>
              </a:ext>
            </a:extLst>
          </p:cNvPr>
          <p:cNvSpPr txBox="1"/>
          <p:nvPr/>
        </p:nvSpPr>
        <p:spPr>
          <a:xfrm>
            <a:off x="166664" y="-198784"/>
            <a:ext cx="18434048" cy="196976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6" tIns="91436" rIns="91436" bIns="91436">
            <a:spAutoFit/>
          </a:bodyPr>
          <a:lstStyle>
            <a:lvl1pPr>
              <a:defRPr sz="9700" b="0" cap="all" spc="388">
                <a:solidFill>
                  <a:srgbClr val="FFFFFF"/>
                </a:solidFill>
                <a:latin typeface="Poppins Regular"/>
                <a:ea typeface="Poppins Regular"/>
                <a:cs typeface="Poppins Regular"/>
                <a:sym typeface="Poppins Regular"/>
              </a:defRPr>
            </a:lvl1pPr>
          </a:lstStyle>
          <a:p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¿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Qué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hacer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si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estás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 </a:t>
            </a:r>
            <a:r>
              <a:rPr lang="en-US" sz="11600" cap="none" spc="0" dirty="0" err="1">
                <a:solidFill>
                  <a:schemeClr val="tx2"/>
                </a:solidFill>
                <a:latin typeface="Guardian Egyp Thin" panose="02060303050503060803" pitchFamily="18" charset="77"/>
              </a:rPr>
              <a:t>enfermo</a:t>
            </a:r>
            <a:r>
              <a:rPr lang="en-US" sz="11600" cap="none" spc="0" dirty="0">
                <a:solidFill>
                  <a:schemeClr val="tx2"/>
                </a:solidFill>
                <a:latin typeface="Guardian Egyp Thin" panose="02060303050503060803" pitchFamily="18" charset="77"/>
              </a:rPr>
              <a:t>?</a:t>
            </a:r>
          </a:p>
        </p:txBody>
      </p:sp>
      <p:sp>
        <p:nvSpPr>
          <p:cNvPr id="16" name="CuadroTexto 42">
            <a:extLst>
              <a:ext uri="{FF2B5EF4-FFF2-40B4-BE49-F238E27FC236}">
                <a16:creationId xmlns:a16="http://schemas.microsoft.com/office/drawing/2014/main" id="{4F66790F-07BA-44A7-B730-A8444A5BC188}"/>
              </a:ext>
            </a:extLst>
          </p:cNvPr>
          <p:cNvSpPr txBox="1"/>
          <p:nvPr/>
        </p:nvSpPr>
        <p:spPr>
          <a:xfrm>
            <a:off x="115224" y="4298597"/>
            <a:ext cx="3555774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6" tIns="91436" rIns="91436" bIns="91436" numCol="1" spcCol="38100" rtlCol="0" anchor="ctr" anchorCtr="0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spc="0" normalizeH="0" baseline="0">
                <a:ln>
                  <a:noFill/>
                </a:ln>
                <a:solidFill>
                  <a:srgbClr val="424242"/>
                </a:solidFill>
                <a:effectLst/>
                <a:uFillTx/>
                <a:latin typeface="Guardian Egyp Regular"/>
                <a:ea typeface="Open Sans"/>
                <a:cs typeface="Guardian Egyp Regular"/>
                <a:sym typeface="Open Sans"/>
              </a:rPr>
              <a:t>Quédate en casa</a:t>
            </a: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06259386-1B7C-48FF-9755-900FD2B828B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2146" y="5183875"/>
            <a:ext cx="3115390" cy="1134040"/>
          </a:xfrm>
        </p:spPr>
        <p:txBody>
          <a:bodyPr/>
          <a:lstStyle/>
          <a:p>
            <a:pPr algn="just"/>
            <a:r>
              <a:rPr lang="es-MX" sz="2000">
                <a:latin typeface="Guardian Egyp Regular"/>
                <a:cs typeface="Guardian Egyp Regular"/>
              </a:rPr>
              <a:t>No dejes tu casa, excepto para </a:t>
            </a:r>
            <a:r>
              <a:rPr lang="es-MX" sz="2000" b="1">
                <a:latin typeface="Guardian Egyp Regular"/>
                <a:cs typeface="Guardian Egyp Regular"/>
              </a:rPr>
              <a:t>recibir ayuda médica</a:t>
            </a:r>
            <a:r>
              <a:rPr lang="es-MX" sz="2000">
                <a:latin typeface="Guardian Egyp Regular"/>
                <a:cs typeface="Guardian Egyp Regular"/>
              </a:rPr>
              <a:t>. Quédate en un “cuarto de enfermo” específico, de ser posible.</a:t>
            </a:r>
          </a:p>
        </p:txBody>
      </p:sp>
      <p:sp>
        <p:nvSpPr>
          <p:cNvPr id="18" name="Oval 71">
            <a:extLst>
              <a:ext uri="{FF2B5EF4-FFF2-40B4-BE49-F238E27FC236}">
                <a16:creationId xmlns:a16="http://schemas.microsoft.com/office/drawing/2014/main" id="{8440BBF7-70DC-4A0D-8C3D-927A5959C471}"/>
              </a:ext>
            </a:extLst>
          </p:cNvPr>
          <p:cNvSpPr>
            <a:spLocks noChangeAspect="1"/>
          </p:cNvSpPr>
          <p:nvPr/>
        </p:nvSpPr>
        <p:spPr>
          <a:xfrm>
            <a:off x="10456078" y="2549923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9" name="Oval 79">
            <a:extLst>
              <a:ext uri="{FF2B5EF4-FFF2-40B4-BE49-F238E27FC236}">
                <a16:creationId xmlns:a16="http://schemas.microsoft.com/office/drawing/2014/main" id="{CBAA51E9-09E1-49F7-90C6-E1D1B0396FAC}"/>
              </a:ext>
            </a:extLst>
          </p:cNvPr>
          <p:cNvSpPr/>
          <p:nvPr/>
        </p:nvSpPr>
        <p:spPr>
          <a:xfrm>
            <a:off x="10456078" y="2430288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3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21" name="CuadroTexto 42">
            <a:extLst>
              <a:ext uri="{FF2B5EF4-FFF2-40B4-BE49-F238E27FC236}">
                <a16:creationId xmlns:a16="http://schemas.microsoft.com/office/drawing/2014/main" id="{AADA9C8C-1E30-4FCC-B43A-8B9DDD4CADD3}"/>
              </a:ext>
            </a:extLst>
          </p:cNvPr>
          <p:cNvSpPr txBox="1"/>
          <p:nvPr/>
        </p:nvSpPr>
        <p:spPr>
          <a:xfrm>
            <a:off x="9247568" y="4021598"/>
            <a:ext cx="4480870" cy="14850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>
                <a:latin typeface="Guardian Egyp Regular"/>
                <a:cs typeface="Guardian Egyp Regular"/>
              </a:rPr>
              <a:t>Monitorea tus síntomas</a:t>
            </a:r>
            <a:endParaRPr kumimoji="0" lang="es-MX" sz="3600" b="1" i="0" u="none" strike="noStrike" cap="none" spc="0" normalizeH="0" baseline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30" name="AutoShape 6">
            <a:extLst>
              <a:ext uri="{FF2B5EF4-FFF2-40B4-BE49-F238E27FC236}">
                <a16:creationId xmlns:a16="http://schemas.microsoft.com/office/drawing/2014/main" id="{02AB18F2-BF40-4E9C-AFCB-4198F093EA35}"/>
              </a:ext>
            </a:extLst>
          </p:cNvPr>
          <p:cNvSpPr>
            <a:spLocks/>
          </p:cNvSpPr>
          <p:nvPr/>
        </p:nvSpPr>
        <p:spPr bwMode="auto">
          <a:xfrm>
            <a:off x="382688" y="1518101"/>
            <a:ext cx="15168181" cy="587371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35719" tIns="35719" rIns="35719" bIns="35719" anchor="ctr"/>
          <a:lstStyle/>
          <a:p>
            <a:pPr defTabSz="914400" eaLnBrk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0" kern="1200" dirty="0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O </a:t>
            </a:r>
            <a:r>
              <a:rPr lang="en-US" sz="4400" b="0" kern="1200" dirty="0" err="1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si</a:t>
            </a:r>
            <a:r>
              <a:rPr lang="en-US" sz="4400" b="0" kern="1200" dirty="0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 </a:t>
            </a:r>
            <a:r>
              <a:rPr lang="en-US" sz="4400" b="0" kern="1200" dirty="0" err="1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tienes</a:t>
            </a:r>
            <a:r>
              <a:rPr lang="en-US" sz="4400" b="0" kern="1200" dirty="0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 un </a:t>
            </a:r>
            <a:r>
              <a:rPr lang="en-US" sz="4400" b="0" kern="1200" dirty="0" err="1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caso</a:t>
            </a:r>
            <a:r>
              <a:rPr lang="en-US" sz="4400" b="0" kern="1200" dirty="0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 de COVID-19 </a:t>
            </a:r>
            <a:r>
              <a:rPr lang="en-US" sz="4400" b="0" kern="1200" dirty="0" err="1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posible</a:t>
            </a:r>
            <a:r>
              <a:rPr lang="en-US" sz="4400" b="0" kern="1200" dirty="0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 o </a:t>
            </a:r>
            <a:r>
              <a:rPr lang="en-US" sz="4400" b="0" kern="1200" dirty="0" err="1">
                <a:solidFill>
                  <a:prstClr val="white">
                    <a:lumMod val="65000"/>
                  </a:prstClr>
                </a:solidFill>
                <a:latin typeface="Guardian Egyp Medium"/>
                <a:ea typeface="ＭＳ Ｐゴシック" panose="020B0600070205080204" pitchFamily="34" charset="-128"/>
                <a:cs typeface="Helvetica Light" charset="0"/>
                <a:sym typeface="Trebuchet MS" charset="0"/>
              </a:rPr>
              <a:t>confirmado</a:t>
            </a:r>
            <a:endParaRPr lang="en-US" sz="4400" b="0" kern="1200" dirty="0">
              <a:solidFill>
                <a:prstClr val="white">
                  <a:lumMod val="65000"/>
                </a:prstClr>
              </a:solidFill>
              <a:latin typeface="Guardian Egyp Medium"/>
              <a:ea typeface="ＭＳ Ｐゴシック" panose="020B0600070205080204" pitchFamily="34" charset="-128"/>
              <a:cs typeface="Helvetica Light" charset="0"/>
              <a:sym typeface="Trebuchet MS" charset="0"/>
            </a:endParaRPr>
          </a:p>
        </p:txBody>
      </p:sp>
      <p:sp>
        <p:nvSpPr>
          <p:cNvPr id="31" name="Oval 71">
            <a:extLst>
              <a:ext uri="{FF2B5EF4-FFF2-40B4-BE49-F238E27FC236}">
                <a16:creationId xmlns:a16="http://schemas.microsoft.com/office/drawing/2014/main" id="{C362392D-CCF0-4372-9E6C-35322DF95B27}"/>
              </a:ext>
            </a:extLst>
          </p:cNvPr>
          <p:cNvSpPr>
            <a:spLocks noChangeAspect="1"/>
          </p:cNvSpPr>
          <p:nvPr/>
        </p:nvSpPr>
        <p:spPr>
          <a:xfrm>
            <a:off x="20644257" y="2549924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32" name="Oval 79">
            <a:extLst>
              <a:ext uri="{FF2B5EF4-FFF2-40B4-BE49-F238E27FC236}">
                <a16:creationId xmlns:a16="http://schemas.microsoft.com/office/drawing/2014/main" id="{7D6A8617-DA56-4E40-97E6-933F0EF9EF79}"/>
              </a:ext>
            </a:extLst>
          </p:cNvPr>
          <p:cNvSpPr/>
          <p:nvPr/>
        </p:nvSpPr>
        <p:spPr>
          <a:xfrm>
            <a:off x="20644257" y="2430289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5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33" name="CuadroTexto 42">
            <a:extLst>
              <a:ext uri="{FF2B5EF4-FFF2-40B4-BE49-F238E27FC236}">
                <a16:creationId xmlns:a16="http://schemas.microsoft.com/office/drawing/2014/main" id="{C8DBCB01-193E-452C-B779-B953B3C2EE4A}"/>
              </a:ext>
            </a:extLst>
          </p:cNvPr>
          <p:cNvSpPr txBox="1"/>
          <p:nvPr/>
        </p:nvSpPr>
        <p:spPr>
          <a:xfrm>
            <a:off x="19807550" y="4298597"/>
            <a:ext cx="3861948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91436" tIns="91436" rIns="91436" bIns="91436" numCol="1" spcCol="38100" rtlCol="0" anchor="ctr" anchorCtr="0">
            <a:spAutoFit/>
          </a:bodyPr>
          <a:lstStyle/>
          <a:p>
            <a:pPr marL="0" marR="0" indent="0" algn="ctr" defTabSz="1828800" rtl="0" fontAlgn="auto" latinLnBrk="0" hangingPunct="0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s-MX" sz="3600" b="1" i="0" u="none" strike="noStrike" cap="none" spc="0" normalizeH="0" baseline="0">
                <a:ln>
                  <a:noFill/>
                </a:ln>
                <a:solidFill>
                  <a:srgbClr val="424242"/>
                </a:solidFill>
                <a:effectLst/>
                <a:uFillTx/>
                <a:latin typeface="Guardian Egyp Regular"/>
                <a:ea typeface="Open Sans"/>
                <a:cs typeface="Guardian Egyp Regular"/>
                <a:sym typeface="Open Sans"/>
              </a:rPr>
              <a:t>Llama a tu Doctor</a:t>
            </a:r>
          </a:p>
        </p:txBody>
      </p:sp>
      <p:pic>
        <p:nvPicPr>
          <p:cNvPr id="34" name="Picture 6">
            <a:extLst>
              <a:ext uri="{FF2B5EF4-FFF2-40B4-BE49-F238E27FC236}">
                <a16:creationId xmlns:a16="http://schemas.microsoft.com/office/drawing/2014/main" id="{58D22B6F-C566-43D3-B332-91F1636B1A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biLevel thresh="25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04297" y="2879237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8E2FEA0D-B91F-4F64-A862-4448827A41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biLevel thresh="25000"/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6277" y="2879236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" name="Marcador de texto 7">
            <a:extLst>
              <a:ext uri="{FF2B5EF4-FFF2-40B4-BE49-F238E27FC236}">
                <a16:creationId xmlns:a16="http://schemas.microsoft.com/office/drawing/2014/main" id="{42D9053E-9456-44A3-A201-FF21F69F5FA4}"/>
              </a:ext>
            </a:extLst>
          </p:cNvPr>
          <p:cNvSpPr txBox="1">
            <a:spLocks/>
          </p:cNvSpPr>
          <p:nvPr/>
        </p:nvSpPr>
        <p:spPr>
          <a:xfrm>
            <a:off x="9309812" y="5183875"/>
            <a:ext cx="4135784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>
                <a:latin typeface="Guardian Egyp Regular"/>
                <a:cs typeface="Guardian Egyp Regular"/>
              </a:rPr>
              <a:t>COVID-19 incluye fiebre y tos. </a:t>
            </a:r>
            <a:r>
              <a:rPr lang="es-MX" sz="2000" b="1">
                <a:latin typeface="Guardian Egyp Regular"/>
                <a:cs typeface="Guardian Egyp Regular"/>
              </a:rPr>
              <a:t>Dificultad para respirar es un síntoma más serio</a:t>
            </a:r>
            <a:r>
              <a:rPr lang="es-MX" sz="2000">
                <a:latin typeface="Guardian Egyp Regular"/>
                <a:cs typeface="Guardian Egyp Regular"/>
              </a:rPr>
              <a:t>. Si estás teniendo dificultades al respirar, busca atención médica, </a:t>
            </a:r>
            <a:r>
              <a:rPr lang="es-MX" sz="2000" b="1">
                <a:latin typeface="Guardian Egyp Regular"/>
                <a:cs typeface="Guardian Egyp Regular"/>
              </a:rPr>
              <a:t>pero llama primero</a:t>
            </a:r>
            <a:r>
              <a:rPr lang="es-MX" sz="2000">
                <a:latin typeface="Guardian Egyp Regular"/>
                <a:cs typeface="Guardian Egyp Regular"/>
              </a:rPr>
              <a:t>.</a:t>
            </a:r>
          </a:p>
        </p:txBody>
      </p:sp>
      <p:sp>
        <p:nvSpPr>
          <p:cNvPr id="52" name="Oval 71">
            <a:extLst>
              <a:ext uri="{FF2B5EF4-FFF2-40B4-BE49-F238E27FC236}">
                <a16:creationId xmlns:a16="http://schemas.microsoft.com/office/drawing/2014/main" id="{CF5237E6-9DDA-4327-A850-61AA2B9D4D1C}"/>
              </a:ext>
            </a:extLst>
          </p:cNvPr>
          <p:cNvSpPr>
            <a:spLocks noChangeAspect="1"/>
          </p:cNvSpPr>
          <p:nvPr/>
        </p:nvSpPr>
        <p:spPr>
          <a:xfrm>
            <a:off x="15629014" y="72473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53" name="Oval 79">
            <a:extLst>
              <a:ext uri="{FF2B5EF4-FFF2-40B4-BE49-F238E27FC236}">
                <a16:creationId xmlns:a16="http://schemas.microsoft.com/office/drawing/2014/main" id="{9A7692F8-7103-4BF7-AD5F-0C64AD56683D}"/>
              </a:ext>
            </a:extLst>
          </p:cNvPr>
          <p:cNvSpPr/>
          <p:nvPr/>
        </p:nvSpPr>
        <p:spPr>
          <a:xfrm>
            <a:off x="15629014" y="7194507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9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54" name="CuadroTexto 42">
            <a:extLst>
              <a:ext uri="{FF2B5EF4-FFF2-40B4-BE49-F238E27FC236}">
                <a16:creationId xmlns:a16="http://schemas.microsoft.com/office/drawing/2014/main" id="{5CA9752E-6D07-42CB-B22F-779864062F70}"/>
              </a:ext>
            </a:extLst>
          </p:cNvPr>
          <p:cNvSpPr txBox="1"/>
          <p:nvPr/>
        </p:nvSpPr>
        <p:spPr>
          <a:xfrm>
            <a:off x="14416180" y="8685354"/>
            <a:ext cx="4489518" cy="14850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Evita </a:t>
            </a:r>
            <a:r>
              <a:rPr lang="en-US" dirty="0" err="1">
                <a:latin typeface="Guardian Egyp Regular"/>
                <a:cs typeface="Guardian Egyp Regular"/>
              </a:rPr>
              <a:t>lugares</a:t>
            </a:r>
            <a:r>
              <a:rPr lang="en-US" dirty="0">
                <a:latin typeface="Guardian Egyp Regular"/>
                <a:cs typeface="Guardian Egyp Regular"/>
              </a:rPr>
              <a:t> </a:t>
            </a:r>
            <a:r>
              <a:rPr lang="en-US" dirty="0" err="1">
                <a:latin typeface="Guardian Egyp Regular"/>
                <a:cs typeface="Guardian Egyp Regular"/>
              </a:rPr>
              <a:t>públicos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56" name="Marcador de texto 7">
            <a:extLst>
              <a:ext uri="{FF2B5EF4-FFF2-40B4-BE49-F238E27FC236}">
                <a16:creationId xmlns:a16="http://schemas.microsoft.com/office/drawing/2014/main" id="{64B0E8F0-F4F5-4ED7-A951-AF6F1FCBC452}"/>
              </a:ext>
            </a:extLst>
          </p:cNvPr>
          <p:cNvSpPr txBox="1">
            <a:spLocks/>
          </p:cNvSpPr>
          <p:nvPr/>
        </p:nvSpPr>
        <p:spPr>
          <a:xfrm>
            <a:off x="14788600" y="10009430"/>
            <a:ext cx="3524080" cy="16731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dirty="0">
                <a:latin typeface="Guardian Egyp Regular"/>
                <a:cs typeface="Guardian Egyp Regular"/>
              </a:rPr>
              <a:t>Si tienes que salir, evita </a:t>
            </a:r>
            <a:r>
              <a:rPr lang="es-MX" sz="2000" b="1" dirty="0">
                <a:latin typeface="Guardian Egyp Regular"/>
                <a:cs typeface="Guardian Egyp Regular"/>
              </a:rPr>
              <a:t>transporte público</a:t>
            </a:r>
            <a:r>
              <a:rPr lang="es-MX" sz="2000" dirty="0">
                <a:latin typeface="Guardian Egyp Regular"/>
                <a:cs typeface="Guardian Egyp Regular"/>
              </a:rPr>
              <a:t>, servicio de transporte compartido o taxis.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B2BC2EE-9558-4AF6-9F98-EE864A68D980}"/>
              </a:ext>
            </a:extLst>
          </p:cNvPr>
          <p:cNvSpPr/>
          <p:nvPr/>
        </p:nvSpPr>
        <p:spPr>
          <a:xfrm>
            <a:off x="107659" y="11914695"/>
            <a:ext cx="18549036" cy="1391147"/>
          </a:xfrm>
          <a:prstGeom prst="roundRect">
            <a:avLst>
              <a:gd name="adj" fmla="val 18083"/>
            </a:avLst>
          </a:prstGeom>
          <a:solidFill>
            <a:srgbClr val="FFCC66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332000" tIns="91436" rIns="91436" bIns="91436" numCol="1" spcCol="38100" rtlCol="0" anchor="ctr">
            <a:spAutoFit/>
          </a:bodyPr>
          <a:lstStyle/>
          <a:p>
            <a:pPr lvl="6">
              <a:spcBef>
                <a:spcPts val="0"/>
              </a:spcBef>
            </a:pPr>
            <a:r>
              <a:rPr lang="es-MX" sz="2300" b="0" dirty="0">
                <a:latin typeface="Guardian Egyp Regular" panose="02060503050503060803"/>
              </a:rPr>
              <a:t>Si has tenido fiebre o tos, puede que tengas el COVID-19. La mayoría de personas tiene malestar leve y puede recuperarse en casa. Mantén monitoreados tus síntomas. Si tienes una algún señal de emergencia (incluyendo dificultad para respirar) busca atención médica de inmediato.</a:t>
            </a:r>
          </a:p>
        </p:txBody>
      </p:sp>
      <p:pic>
        <p:nvPicPr>
          <p:cNvPr id="62" name="Picture 2">
            <a:extLst>
              <a:ext uri="{FF2B5EF4-FFF2-40B4-BE49-F238E27FC236}">
                <a16:creationId xmlns:a16="http://schemas.microsoft.com/office/drawing/2014/main" id="{8CCC39AC-E3B6-48C6-A3C3-740E3F02C7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rgbClr val="ED7D31">
                <a:shade val="45000"/>
                <a:satMod val="135000"/>
              </a:srgb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53" y="12086211"/>
            <a:ext cx="1037551" cy="1037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Marcador de texto 7">
            <a:extLst>
              <a:ext uri="{FF2B5EF4-FFF2-40B4-BE49-F238E27FC236}">
                <a16:creationId xmlns:a16="http://schemas.microsoft.com/office/drawing/2014/main" id="{DA102A50-D0DE-47A1-BEE0-F10CDE0730F9}"/>
              </a:ext>
            </a:extLst>
          </p:cNvPr>
          <p:cNvSpPr txBox="1">
            <a:spLocks/>
          </p:cNvSpPr>
          <p:nvPr/>
        </p:nvSpPr>
        <p:spPr>
          <a:xfrm>
            <a:off x="25970" y="13190061"/>
            <a:ext cx="6549406" cy="4001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hangingPunct="1"/>
            <a:r>
              <a:rPr lang="es-MX" sz="2400" b="1" dirty="0">
                <a:latin typeface="Guardian Egyp Regular"/>
                <a:cs typeface="Guardian Egyp Regular"/>
              </a:rPr>
              <a:t>Para más información visita la web de la CDC:</a:t>
            </a:r>
            <a:endParaRPr lang="es-MX" sz="2400" b="1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D3DC18A5-89B3-4561-AAF7-F52CB361FBF2}"/>
              </a:ext>
            </a:extLst>
          </p:cNvPr>
          <p:cNvSpPr/>
          <p:nvPr/>
        </p:nvSpPr>
        <p:spPr>
          <a:xfrm>
            <a:off x="6327352" y="13232951"/>
            <a:ext cx="97530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dirty="0">
                <a:hlinkClick r:id="rId9"/>
              </a:rPr>
              <a:t>https://www.cdc.gov/coronavirus/2019-ncov/if-you-are-sick/index.html</a:t>
            </a:r>
            <a:endParaRPr lang="es-MX" sz="2000" dirty="0"/>
          </a:p>
        </p:txBody>
      </p:sp>
      <p:pic>
        <p:nvPicPr>
          <p:cNvPr id="1038" name="Picture 14">
            <a:extLst>
              <a:ext uri="{FF2B5EF4-FFF2-40B4-BE49-F238E27FC236}">
                <a16:creationId xmlns:a16="http://schemas.microsoft.com/office/drawing/2014/main" id="{683D4675-E46F-41B5-858A-F1FE1ED105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biLevel thresh="25000"/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90969" y="7741544"/>
            <a:ext cx="977566" cy="9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0" name="Oval 71">
            <a:extLst>
              <a:ext uri="{FF2B5EF4-FFF2-40B4-BE49-F238E27FC236}">
                <a16:creationId xmlns:a16="http://schemas.microsoft.com/office/drawing/2014/main" id="{3C3B8D39-D6B2-4225-8D2F-6B0FD1CDDD03}"/>
              </a:ext>
            </a:extLst>
          </p:cNvPr>
          <p:cNvSpPr>
            <a:spLocks noChangeAspect="1"/>
          </p:cNvSpPr>
          <p:nvPr/>
        </p:nvSpPr>
        <p:spPr>
          <a:xfrm>
            <a:off x="15617125" y="2549924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71" name="Oval 79">
            <a:extLst>
              <a:ext uri="{FF2B5EF4-FFF2-40B4-BE49-F238E27FC236}">
                <a16:creationId xmlns:a16="http://schemas.microsoft.com/office/drawing/2014/main" id="{C3908A42-E00A-4A1A-AB67-19BE13A6ABFE}"/>
              </a:ext>
            </a:extLst>
          </p:cNvPr>
          <p:cNvSpPr/>
          <p:nvPr/>
        </p:nvSpPr>
        <p:spPr>
          <a:xfrm>
            <a:off x="15617125" y="2430289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4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73" name="CuadroTexto 42">
            <a:extLst>
              <a:ext uri="{FF2B5EF4-FFF2-40B4-BE49-F238E27FC236}">
                <a16:creationId xmlns:a16="http://schemas.microsoft.com/office/drawing/2014/main" id="{1D66D7CF-12E7-4A58-983C-5AD2F565FAB2}"/>
              </a:ext>
            </a:extLst>
          </p:cNvPr>
          <p:cNvSpPr txBox="1"/>
          <p:nvPr/>
        </p:nvSpPr>
        <p:spPr>
          <a:xfrm>
            <a:off x="14532290" y="4021598"/>
            <a:ext cx="4012438" cy="148501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>
                <a:latin typeface="Guardian Egyp Regular"/>
                <a:cs typeface="Guardian Egyp Regular"/>
              </a:rPr>
              <a:t>Repórtate Enfermo</a:t>
            </a:r>
          </a:p>
        </p:txBody>
      </p:sp>
      <p:sp>
        <p:nvSpPr>
          <p:cNvPr id="74" name="Marcador de texto 7">
            <a:extLst>
              <a:ext uri="{FF2B5EF4-FFF2-40B4-BE49-F238E27FC236}">
                <a16:creationId xmlns:a16="http://schemas.microsoft.com/office/drawing/2014/main" id="{C3CE0E21-9C48-4F2B-BF6A-AD60D315D72D}"/>
              </a:ext>
            </a:extLst>
          </p:cNvPr>
          <p:cNvSpPr txBox="1">
            <a:spLocks/>
          </p:cNvSpPr>
          <p:nvPr/>
        </p:nvSpPr>
        <p:spPr>
          <a:xfrm>
            <a:off x="14584927" y="5219904"/>
            <a:ext cx="3996000" cy="113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>
                <a:latin typeface="Guardian Egyp Regular"/>
                <a:cs typeface="Guardian Egyp Regular"/>
              </a:rPr>
              <a:t>Llama para avisar que estás enfermo e </a:t>
            </a:r>
            <a:r>
              <a:rPr lang="es-MX" sz="2000" b="1">
                <a:latin typeface="Guardian Egyp Regular"/>
                <a:cs typeface="Guardian Egyp Regular"/>
              </a:rPr>
              <a:t>informa de tus síntomas</a:t>
            </a:r>
            <a:r>
              <a:rPr lang="es-MX" sz="2000">
                <a:latin typeface="Guardian Egyp Regular"/>
                <a:cs typeface="Guardian Egyp Regular"/>
              </a:rPr>
              <a:t>, esto podrá ayudarle a la compañía para tomar medidas preventivas.</a:t>
            </a:r>
          </a:p>
        </p:txBody>
      </p:sp>
      <p:sp>
        <p:nvSpPr>
          <p:cNvPr id="83" name="Oval 71">
            <a:extLst>
              <a:ext uri="{FF2B5EF4-FFF2-40B4-BE49-F238E27FC236}">
                <a16:creationId xmlns:a16="http://schemas.microsoft.com/office/drawing/2014/main" id="{A6E28D64-82E1-4417-97B1-38C9C1EE4121}"/>
              </a:ext>
            </a:extLst>
          </p:cNvPr>
          <p:cNvSpPr>
            <a:spLocks noChangeAspect="1"/>
          </p:cNvSpPr>
          <p:nvPr/>
        </p:nvSpPr>
        <p:spPr>
          <a:xfrm>
            <a:off x="5482444" y="2549924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4" name="Oval 79">
            <a:extLst>
              <a:ext uri="{FF2B5EF4-FFF2-40B4-BE49-F238E27FC236}">
                <a16:creationId xmlns:a16="http://schemas.microsoft.com/office/drawing/2014/main" id="{47D8B5E7-EE6A-414C-866D-8AA933DBA8C3}"/>
              </a:ext>
            </a:extLst>
          </p:cNvPr>
          <p:cNvSpPr/>
          <p:nvPr/>
        </p:nvSpPr>
        <p:spPr>
          <a:xfrm>
            <a:off x="5482444" y="2430289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2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85" name="CuadroTexto 42">
            <a:extLst>
              <a:ext uri="{FF2B5EF4-FFF2-40B4-BE49-F238E27FC236}">
                <a16:creationId xmlns:a16="http://schemas.microsoft.com/office/drawing/2014/main" id="{32DA4AE3-EB59-42C8-8446-F3AA98D832EA}"/>
              </a:ext>
            </a:extLst>
          </p:cNvPr>
          <p:cNvSpPr txBox="1"/>
          <p:nvPr/>
        </p:nvSpPr>
        <p:spPr>
          <a:xfrm>
            <a:off x="4397609" y="4298597"/>
            <a:ext cx="4012438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>
                <a:latin typeface="Guardian Egyp Regular"/>
                <a:cs typeface="Guardian Egyp Regular"/>
              </a:rPr>
              <a:t>Cubre tu Boca</a:t>
            </a:r>
          </a:p>
        </p:txBody>
      </p:sp>
      <p:sp>
        <p:nvSpPr>
          <p:cNvPr id="86" name="Marcador de texto 7">
            <a:extLst>
              <a:ext uri="{FF2B5EF4-FFF2-40B4-BE49-F238E27FC236}">
                <a16:creationId xmlns:a16="http://schemas.microsoft.com/office/drawing/2014/main" id="{5F3FF790-94D5-4EA9-8723-D141012AFA49}"/>
              </a:ext>
            </a:extLst>
          </p:cNvPr>
          <p:cNvSpPr txBox="1">
            <a:spLocks/>
          </p:cNvSpPr>
          <p:nvPr/>
        </p:nvSpPr>
        <p:spPr>
          <a:xfrm>
            <a:off x="4937358" y="5183875"/>
            <a:ext cx="3285760" cy="11340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>
                <a:latin typeface="Guardian Egyp Regular"/>
                <a:cs typeface="Guardian Egyp Regular"/>
              </a:rPr>
              <a:t>Cúbrete al toser y estornudar. </a:t>
            </a:r>
            <a:r>
              <a:rPr lang="es-MX" sz="2000" b="1">
                <a:latin typeface="Guardian Egyp Regular"/>
                <a:cs typeface="Guardian Egyp Regular"/>
              </a:rPr>
              <a:t>De ser possible</a:t>
            </a:r>
            <a:r>
              <a:rPr lang="es-MX" sz="2000">
                <a:latin typeface="Guardian Egyp Regular"/>
                <a:cs typeface="Guardian Egyp Regular"/>
              </a:rPr>
              <a:t>, usa una mascarilla todo el tiempo.</a:t>
            </a:r>
            <a:endParaRPr lang="es-MX" sz="2000" b="1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88" name="Picture 18">
            <a:extLst>
              <a:ext uri="{FF2B5EF4-FFF2-40B4-BE49-F238E27FC236}">
                <a16:creationId xmlns:a16="http://schemas.microsoft.com/office/drawing/2014/main" id="{5F56E4F5-C477-443B-A24A-62EDDA5EE2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biLevel thresh="25000"/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3216" y="2848410"/>
            <a:ext cx="1258680" cy="1258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>
            <a:extLst>
              <a:ext uri="{FF2B5EF4-FFF2-40B4-BE49-F238E27FC236}">
                <a16:creationId xmlns:a16="http://schemas.microsoft.com/office/drawing/2014/main" id="{E27E3980-08E2-417F-B128-43C53CF23B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biLevel thresh="25000"/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36454" y="3052226"/>
            <a:ext cx="977566" cy="9775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" name="Oval 71">
            <a:extLst>
              <a:ext uri="{FF2B5EF4-FFF2-40B4-BE49-F238E27FC236}">
                <a16:creationId xmlns:a16="http://schemas.microsoft.com/office/drawing/2014/main" id="{FF8EE5ED-D531-44D0-98B6-8897E9EA11BF}"/>
              </a:ext>
            </a:extLst>
          </p:cNvPr>
          <p:cNvSpPr>
            <a:spLocks noChangeAspect="1"/>
          </p:cNvSpPr>
          <p:nvPr/>
        </p:nvSpPr>
        <p:spPr>
          <a:xfrm>
            <a:off x="1111479" y="72473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1" name="Oval 79">
            <a:extLst>
              <a:ext uri="{FF2B5EF4-FFF2-40B4-BE49-F238E27FC236}">
                <a16:creationId xmlns:a16="http://schemas.microsoft.com/office/drawing/2014/main" id="{2A95BD36-F0C8-459F-B6F6-F738CFDF4886}"/>
              </a:ext>
            </a:extLst>
          </p:cNvPr>
          <p:cNvSpPr/>
          <p:nvPr/>
        </p:nvSpPr>
        <p:spPr>
          <a:xfrm>
            <a:off x="1111479" y="7194507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6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2" name="CuadroTexto 42">
            <a:extLst>
              <a:ext uri="{FF2B5EF4-FFF2-40B4-BE49-F238E27FC236}">
                <a16:creationId xmlns:a16="http://schemas.microsoft.com/office/drawing/2014/main" id="{DD671BD9-D9D0-44B0-98C0-232A6B6BD5F5}"/>
              </a:ext>
            </a:extLst>
          </p:cNvPr>
          <p:cNvSpPr txBox="1"/>
          <p:nvPr/>
        </p:nvSpPr>
        <p:spPr>
          <a:xfrm>
            <a:off x="106645" y="9011417"/>
            <a:ext cx="4073518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Lava tus manos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94" name="Marcador de texto 7">
            <a:extLst>
              <a:ext uri="{FF2B5EF4-FFF2-40B4-BE49-F238E27FC236}">
                <a16:creationId xmlns:a16="http://schemas.microsoft.com/office/drawing/2014/main" id="{AD1DC2D7-E7F3-41FA-8C20-16E02D990FA6}"/>
              </a:ext>
            </a:extLst>
          </p:cNvPr>
          <p:cNvSpPr txBox="1">
            <a:spLocks/>
          </p:cNvSpPr>
          <p:nvPr/>
        </p:nvSpPr>
        <p:spPr>
          <a:xfrm>
            <a:off x="214000" y="9984832"/>
            <a:ext cx="3638210" cy="9310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>
                <a:latin typeface="Guardian Egyp Regular"/>
                <a:cs typeface="Guardian Egyp Regular"/>
              </a:rPr>
              <a:t>Lava </a:t>
            </a:r>
            <a:r>
              <a:rPr lang="es-MX" sz="2000" dirty="0">
                <a:latin typeface="Guardian Egyp Regular"/>
                <a:cs typeface="Guardian Egyp Regular"/>
              </a:rPr>
              <a:t>tus manos </a:t>
            </a:r>
            <a:r>
              <a:rPr lang="es-MX" sz="2000" b="1" dirty="0">
                <a:latin typeface="Guardian Egyp Regular"/>
                <a:cs typeface="Guardian Egyp Regular"/>
              </a:rPr>
              <a:t>con frecuencia y de forma correcta</a:t>
            </a:r>
            <a:r>
              <a:rPr lang="es-MX" sz="2000" dirty="0">
                <a:latin typeface="Guardian Egyp Regular"/>
                <a:cs typeface="Guardian Egyp Regular"/>
              </a:rPr>
              <a:t> (20 segundos mínimo).</a:t>
            </a:r>
            <a:endParaRPr lang="es-MX" sz="2000" b="1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1046" name="Picture 22">
            <a:extLst>
              <a:ext uri="{FF2B5EF4-FFF2-40B4-BE49-F238E27FC236}">
                <a16:creationId xmlns:a16="http://schemas.microsoft.com/office/drawing/2014/main" id="{65A86A8C-6D58-48FD-900B-7F4C4DB6C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biLevel thresh="25000"/>
            <a:extLst>
              <a:ext uri="{BEBA8EAE-BF5A-486C-A8C5-ECC9F3942E4B}">
                <a14:imgProps xmlns:a14="http://schemas.microsoft.com/office/drawing/2010/main">
                  <a14:imgLayer r:embed="rId17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1828" y="7598351"/>
            <a:ext cx="1182855" cy="11828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6" name="Marcador de texto 7">
            <a:extLst>
              <a:ext uri="{FF2B5EF4-FFF2-40B4-BE49-F238E27FC236}">
                <a16:creationId xmlns:a16="http://schemas.microsoft.com/office/drawing/2014/main" id="{8DBE3953-725F-4195-B120-175BB2626858}"/>
              </a:ext>
            </a:extLst>
          </p:cNvPr>
          <p:cNvSpPr txBox="1">
            <a:spLocks/>
          </p:cNvSpPr>
          <p:nvPr/>
        </p:nvSpPr>
        <p:spPr>
          <a:xfrm>
            <a:off x="19694554" y="5183875"/>
            <a:ext cx="4083510" cy="18546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>
                <a:latin typeface="Guardian Egyp Regular"/>
                <a:cs typeface="Guardian Egyp Regular"/>
              </a:rPr>
              <a:t>Mantente en contacto con tu doctor. Llama antes de obtener atención médica.</a:t>
            </a:r>
            <a:endParaRPr lang="es-MX" sz="200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7" name="Oval 71">
            <a:extLst>
              <a:ext uri="{FF2B5EF4-FFF2-40B4-BE49-F238E27FC236}">
                <a16:creationId xmlns:a16="http://schemas.microsoft.com/office/drawing/2014/main" id="{81A1B83B-9385-4BC2-9E94-8EEADAD0A6A1}"/>
              </a:ext>
            </a:extLst>
          </p:cNvPr>
          <p:cNvSpPr>
            <a:spLocks noChangeAspect="1"/>
          </p:cNvSpPr>
          <p:nvPr/>
        </p:nvSpPr>
        <p:spPr>
          <a:xfrm>
            <a:off x="5463256" y="72473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8" name="Oval 79">
            <a:extLst>
              <a:ext uri="{FF2B5EF4-FFF2-40B4-BE49-F238E27FC236}">
                <a16:creationId xmlns:a16="http://schemas.microsoft.com/office/drawing/2014/main" id="{1D8BFEBD-C720-4F1A-AF7D-8543617A58A1}"/>
              </a:ext>
            </a:extLst>
          </p:cNvPr>
          <p:cNvSpPr/>
          <p:nvPr/>
        </p:nvSpPr>
        <p:spPr>
          <a:xfrm>
            <a:off x="5463256" y="7194507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7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99" name="CuadroTexto 42">
            <a:extLst>
              <a:ext uri="{FF2B5EF4-FFF2-40B4-BE49-F238E27FC236}">
                <a16:creationId xmlns:a16="http://schemas.microsoft.com/office/drawing/2014/main" id="{F6F3AFC9-2200-406F-91D7-589C8D2B8747}"/>
              </a:ext>
            </a:extLst>
          </p:cNvPr>
          <p:cNvSpPr txBox="1"/>
          <p:nvPr/>
        </p:nvSpPr>
        <p:spPr>
          <a:xfrm>
            <a:off x="4254746" y="9072104"/>
            <a:ext cx="44808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Evita compartir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0" name="Marcador de texto 7">
            <a:extLst>
              <a:ext uri="{FF2B5EF4-FFF2-40B4-BE49-F238E27FC236}">
                <a16:creationId xmlns:a16="http://schemas.microsoft.com/office/drawing/2014/main" id="{DF6CBF17-5E7F-46B0-A917-26D94F8C0437}"/>
              </a:ext>
            </a:extLst>
          </p:cNvPr>
          <p:cNvSpPr txBox="1">
            <a:spLocks/>
          </p:cNvSpPr>
          <p:nvPr/>
        </p:nvSpPr>
        <p:spPr>
          <a:xfrm>
            <a:off x="4509567" y="9966255"/>
            <a:ext cx="3750630" cy="13544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>
                <a:latin typeface="Guardian Egyp Regular"/>
                <a:cs typeface="Guardian Egyp Regular"/>
              </a:rPr>
              <a:t>No compartas </a:t>
            </a:r>
            <a:r>
              <a:rPr lang="es-MX" sz="2000" dirty="0">
                <a:latin typeface="Guardian Egyp Regular"/>
                <a:cs typeface="Guardian Egyp Regular"/>
              </a:rPr>
              <a:t>platos, bebidas, vasos, tazas, utensilios de comida, toallas, o las sábanas de tu cama con otras personas de tu casa.</a:t>
            </a:r>
            <a:endParaRPr lang="es-MX" sz="2000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1048" name="Picture 24">
            <a:extLst>
              <a:ext uri="{FF2B5EF4-FFF2-40B4-BE49-F238E27FC236}">
                <a16:creationId xmlns:a16="http://schemas.microsoft.com/office/drawing/2014/main" id="{EAAE7272-6C1F-46D2-ADE9-F8CDE105A3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biLevel thresh="25000"/>
            <a:extLst>
              <a:ext uri="{BEBA8EAE-BF5A-486C-A8C5-ECC9F3942E4B}">
                <a14:imgProps xmlns:a14="http://schemas.microsoft.com/office/drawing/2010/main">
                  <a14:imgLayer r:embed="rId19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7442" y="7366012"/>
            <a:ext cx="1574380" cy="15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" name="Oval 71">
            <a:extLst>
              <a:ext uri="{FF2B5EF4-FFF2-40B4-BE49-F238E27FC236}">
                <a16:creationId xmlns:a16="http://schemas.microsoft.com/office/drawing/2014/main" id="{50B93849-4653-4C65-872C-D917B465FDA1}"/>
              </a:ext>
            </a:extLst>
          </p:cNvPr>
          <p:cNvSpPr>
            <a:spLocks noChangeAspect="1"/>
          </p:cNvSpPr>
          <p:nvPr/>
        </p:nvSpPr>
        <p:spPr>
          <a:xfrm>
            <a:off x="10483813" y="72473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04" name="Oval 79">
            <a:extLst>
              <a:ext uri="{FF2B5EF4-FFF2-40B4-BE49-F238E27FC236}">
                <a16:creationId xmlns:a16="http://schemas.microsoft.com/office/drawing/2014/main" id="{C263493A-6BBD-40C1-BE60-FA47CEAFDB4C}"/>
              </a:ext>
            </a:extLst>
          </p:cNvPr>
          <p:cNvSpPr/>
          <p:nvPr/>
        </p:nvSpPr>
        <p:spPr>
          <a:xfrm>
            <a:off x="10483813" y="7194507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8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105" name="CuadroTexto 42">
            <a:extLst>
              <a:ext uri="{FF2B5EF4-FFF2-40B4-BE49-F238E27FC236}">
                <a16:creationId xmlns:a16="http://schemas.microsoft.com/office/drawing/2014/main" id="{154ED69D-A61C-464F-A5DC-7E53FD221488}"/>
              </a:ext>
            </a:extLst>
          </p:cNvPr>
          <p:cNvSpPr txBox="1"/>
          <p:nvPr/>
        </p:nvSpPr>
        <p:spPr>
          <a:xfrm>
            <a:off x="8804812" y="9072104"/>
            <a:ext cx="5421853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s-MX" dirty="0">
                <a:latin typeface="Guardian Egyp Regular"/>
                <a:cs typeface="Guardian Egyp Regular"/>
              </a:rPr>
              <a:t>Limpia las superficies</a:t>
            </a:r>
            <a:endParaRPr kumimoji="0" lang="es-MX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106" name="Marcador de texto 7">
            <a:extLst>
              <a:ext uri="{FF2B5EF4-FFF2-40B4-BE49-F238E27FC236}">
                <a16:creationId xmlns:a16="http://schemas.microsoft.com/office/drawing/2014/main" id="{11E6C547-B5E1-4D04-8CB9-167C5944EEC4}"/>
              </a:ext>
            </a:extLst>
          </p:cNvPr>
          <p:cNvSpPr txBox="1">
            <a:spLocks/>
          </p:cNvSpPr>
          <p:nvPr/>
        </p:nvSpPr>
        <p:spPr>
          <a:xfrm>
            <a:off x="9567890" y="9966255"/>
            <a:ext cx="3780000" cy="11356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b="1" dirty="0">
                <a:latin typeface="Guardian Egyp Regular"/>
                <a:cs typeface="Guardian Egyp Regular"/>
              </a:rPr>
              <a:t>Rutinariamente limpia todas las </a:t>
            </a:r>
            <a:r>
              <a:rPr lang="es-MX" sz="2000" dirty="0">
                <a:latin typeface="Guardian Egyp Regular"/>
                <a:cs typeface="Guardian Egyp Regular"/>
              </a:rPr>
              <a:t>superficies de mucho contacto en tu cuarto de enfermo y en el baño.</a:t>
            </a:r>
            <a:endParaRPr lang="es-MX" sz="2000" dirty="0">
              <a:solidFill>
                <a:schemeClr val="tx1"/>
              </a:solidFill>
              <a:latin typeface="Guardian Egyp Regular"/>
              <a:cs typeface="Guardian Egyp Regular"/>
            </a:endParaRPr>
          </a:p>
        </p:txBody>
      </p:sp>
      <p:pic>
        <p:nvPicPr>
          <p:cNvPr id="1050" name="Picture 26">
            <a:extLst>
              <a:ext uri="{FF2B5EF4-FFF2-40B4-BE49-F238E27FC236}">
                <a16:creationId xmlns:a16="http://schemas.microsoft.com/office/drawing/2014/main" id="{9AF2807F-447F-4A9A-B559-4973889A6C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biLevel thresh="25000"/>
            <a:extLst>
              <a:ext uri="{BEBA8EAE-BF5A-486C-A8C5-ECC9F3942E4B}">
                <a14:imgProps xmlns:a14="http://schemas.microsoft.com/office/drawing/2010/main">
                  <a14:imgLayer r:embed="rId21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7815" y="7439164"/>
            <a:ext cx="1574380" cy="15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5" name="Oval 71">
            <a:extLst>
              <a:ext uri="{FF2B5EF4-FFF2-40B4-BE49-F238E27FC236}">
                <a16:creationId xmlns:a16="http://schemas.microsoft.com/office/drawing/2014/main" id="{023F2A1C-EBD0-440C-9414-D4CD5B3659B9}"/>
              </a:ext>
            </a:extLst>
          </p:cNvPr>
          <p:cNvSpPr>
            <a:spLocks noChangeAspect="1"/>
          </p:cNvSpPr>
          <p:nvPr/>
        </p:nvSpPr>
        <p:spPr>
          <a:xfrm>
            <a:off x="20702703" y="7247379"/>
            <a:ext cx="1855141" cy="1854658"/>
          </a:xfrm>
          <a:prstGeom prst="ellipse">
            <a:avLst/>
          </a:prstGeom>
          <a:solidFill>
            <a:schemeClr val="tx2">
              <a:alpha val="91000"/>
            </a:schemeClr>
          </a:solidFill>
          <a:ln w="9525" cmpd="sng">
            <a:solidFill>
              <a:srgbClr val="008A75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320" tIns="45661" rIns="91320" bIns="45661" rtlCol="0" anchor="ctr"/>
          <a:lstStyle/>
          <a:p>
            <a:pPr algn="ctr" defTabSz="1826005"/>
            <a:endParaRPr lang="en-US" sz="6400" dirty="0">
              <a:solidFill>
                <a:srgbClr val="FFFFFF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57" name="Oval 79">
            <a:extLst>
              <a:ext uri="{FF2B5EF4-FFF2-40B4-BE49-F238E27FC236}">
                <a16:creationId xmlns:a16="http://schemas.microsoft.com/office/drawing/2014/main" id="{AF3D7363-EDAB-4658-8EB0-FC6B9B4D2288}"/>
              </a:ext>
            </a:extLst>
          </p:cNvPr>
          <p:cNvSpPr/>
          <p:nvPr/>
        </p:nvSpPr>
        <p:spPr>
          <a:xfrm>
            <a:off x="20702703" y="7127744"/>
            <a:ext cx="587665" cy="541769"/>
          </a:xfrm>
          <a:prstGeom prst="ellipse">
            <a:avLst/>
          </a:prstGeom>
          <a:solidFill>
            <a:srgbClr val="FEFFFE"/>
          </a:solidFill>
          <a:ln w="15875">
            <a:solidFill>
              <a:srgbClr val="008A75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 defTabSz="1826005">
              <a:lnSpc>
                <a:spcPct val="89000"/>
              </a:lnSpc>
            </a:pPr>
            <a:r>
              <a:rPr lang="es-MX" sz="3200" dirty="0">
                <a:solidFill>
                  <a:srgbClr val="007260"/>
                </a:solidFill>
                <a:latin typeface="Guardian Egyp Regular"/>
                <a:cs typeface="Guardian Egyp Regular"/>
              </a:rPr>
              <a:t>10</a:t>
            </a:r>
            <a:endParaRPr lang="en-US" sz="3200" dirty="0">
              <a:solidFill>
                <a:srgbClr val="007260"/>
              </a:solidFill>
              <a:latin typeface="Guardian Egyp Regular"/>
              <a:cs typeface="Guardian Egyp Regular"/>
            </a:endParaRPr>
          </a:p>
        </p:txBody>
      </p:sp>
      <p:sp>
        <p:nvSpPr>
          <p:cNvPr id="58" name="CuadroTexto 42">
            <a:extLst>
              <a:ext uri="{FF2B5EF4-FFF2-40B4-BE49-F238E27FC236}">
                <a16:creationId xmlns:a16="http://schemas.microsoft.com/office/drawing/2014/main" id="{BC14DEF9-00E6-46CF-9771-B4BAC0D223F5}"/>
              </a:ext>
            </a:extLst>
          </p:cNvPr>
          <p:cNvSpPr txBox="1"/>
          <p:nvPr/>
        </p:nvSpPr>
        <p:spPr>
          <a:xfrm>
            <a:off x="19074459" y="8889806"/>
            <a:ext cx="4938470" cy="93101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6" tIns="91436" rIns="91436" bIns="91436" numCol="1" spcCol="38100" rtlCol="0" anchor="ctr" anchorCtr="0">
            <a:spAutoFit/>
          </a:bodyPr>
          <a:lstStyle/>
          <a:p>
            <a:pPr algn="ctr"/>
            <a:r>
              <a:rPr lang="en-US" dirty="0">
                <a:latin typeface="Guardian Egyp Regular"/>
                <a:cs typeface="Guardian Egyp Regular"/>
              </a:rPr>
              <a:t>Fin del </a:t>
            </a:r>
            <a:r>
              <a:rPr lang="en-US" dirty="0" err="1">
                <a:latin typeface="Guardian Egyp Regular"/>
                <a:cs typeface="Guardian Egyp Regular"/>
              </a:rPr>
              <a:t>Aislamiento</a:t>
            </a:r>
            <a:endParaRPr kumimoji="0" lang="en-US" sz="3600" b="1" i="0" u="none" strike="noStrike" cap="none" spc="0" normalizeH="0" baseline="0" dirty="0">
              <a:ln>
                <a:noFill/>
              </a:ln>
              <a:solidFill>
                <a:srgbClr val="424242"/>
              </a:solidFill>
              <a:effectLst/>
              <a:uFillTx/>
              <a:latin typeface="Guardian Egyp Regular"/>
              <a:cs typeface="Guardian Egyp Regular"/>
              <a:sym typeface="Open Sans"/>
            </a:endParaRPr>
          </a:p>
        </p:txBody>
      </p:sp>
      <p:sp>
        <p:nvSpPr>
          <p:cNvPr id="59" name="Marcador de texto 7">
            <a:extLst>
              <a:ext uri="{FF2B5EF4-FFF2-40B4-BE49-F238E27FC236}">
                <a16:creationId xmlns:a16="http://schemas.microsoft.com/office/drawing/2014/main" id="{A0E6864A-4691-4429-A223-BF268194C078}"/>
              </a:ext>
            </a:extLst>
          </p:cNvPr>
          <p:cNvSpPr txBox="1">
            <a:spLocks/>
          </p:cNvSpPr>
          <p:nvPr/>
        </p:nvSpPr>
        <p:spPr>
          <a:xfrm>
            <a:off x="18979355" y="9802373"/>
            <a:ext cx="5090072" cy="1829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36" tIns="91436" rIns="91436" bIns="91436"/>
          <a:lstStyle>
            <a:lvl1pPr marL="0" marR="0" indent="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None/>
              <a:tabLst/>
              <a:defRPr sz="28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1pPr>
            <a:lvl2pPr marL="8001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2pPr>
            <a:lvl3pPr marL="12573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3pPr>
            <a:lvl4pPr marL="17145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4pPr>
            <a:lvl5pPr marL="2171700" marR="0" indent="-3429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 sz="2500" b="0" i="0" u="none" strike="noStrike" cap="none" spc="0" baseline="0">
                <a:solidFill>
                  <a:srgbClr val="000000"/>
                </a:solidFill>
                <a:uFillTx/>
                <a:latin typeface="Guardian TextEgyp" panose="02060503050503060803" pitchFamily="18" charset="77"/>
                <a:ea typeface="Open Sans"/>
                <a:cs typeface="Open Sans"/>
                <a:sym typeface="Open Sans"/>
              </a:defRPr>
            </a:lvl5pPr>
            <a:lvl6pPr marL="26035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6pPr>
            <a:lvl7pPr marL="30607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7pPr>
            <a:lvl8pPr marL="35179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8pPr>
            <a:lvl9pPr marL="3975100" marR="0" indent="-317500" algn="l" defTabSz="1828800" rtl="0" latinLnBrk="0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2500" b="0" i="0" u="none" strike="noStrike" cap="none" spc="0" baseline="0">
                <a:solidFill>
                  <a:srgbClr val="424242"/>
                </a:solidFill>
                <a:uFillTx/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pPr algn="just" hangingPunct="1"/>
            <a:r>
              <a:rPr lang="es-MX" sz="2000" dirty="0">
                <a:latin typeface="Guardian Egyp Regular"/>
                <a:cs typeface="Guardian Egyp Regular"/>
              </a:rPr>
              <a:t>Las personas con COVID-19 que están aisladas en casa pueden detener el aislamiento bajo las siguientes condiciones:</a:t>
            </a:r>
          </a:p>
          <a:p>
            <a:pPr algn="just" hangingPunct="1"/>
            <a:r>
              <a:rPr lang="es-MX" sz="2000" b="1" dirty="0">
                <a:latin typeface="Guardian Egyp Regular"/>
                <a:cs typeface="Guardian Egyp Regular"/>
              </a:rPr>
              <a:t>-No han tenido fiebre por al menos 72 horas</a:t>
            </a:r>
            <a:r>
              <a:rPr lang="es-MX" sz="2000" dirty="0">
                <a:latin typeface="Guardian Egyp Regular"/>
                <a:cs typeface="Guardian Egyp Regular"/>
              </a:rPr>
              <a:t> (tres días completos sin fiebre y sin usar medicina que reduzca la fiebre) </a:t>
            </a:r>
            <a:r>
              <a:rPr lang="es-MX" sz="2000" b="1" u="sng" dirty="0">
                <a:latin typeface="Guardian Egyp Regular"/>
                <a:cs typeface="Guardian Egyp Regular"/>
              </a:rPr>
              <a:t>Y</a:t>
            </a:r>
            <a:r>
              <a:rPr lang="es-MX" sz="2000" dirty="0">
                <a:latin typeface="Guardian Egyp Regular"/>
                <a:cs typeface="Guardian Egyp Regular"/>
              </a:rPr>
              <a:t> </a:t>
            </a:r>
          </a:p>
          <a:p>
            <a:pPr algn="just" hangingPunct="1"/>
            <a:r>
              <a:rPr lang="es-MX" sz="2000" dirty="0">
                <a:latin typeface="Guardian Egyp Regular"/>
                <a:cs typeface="Guardian Egyp Regular"/>
              </a:rPr>
              <a:t>-Otros síntomas han mejorado (por ejemplo, cuando la tos y la dificultad para respirar han disminuido) </a:t>
            </a:r>
            <a:r>
              <a:rPr lang="es-MX" sz="2000" b="1" u="sng" dirty="0">
                <a:latin typeface="Guardian Egyp Regular"/>
                <a:cs typeface="Guardian Egyp Regular"/>
              </a:rPr>
              <a:t>Y</a:t>
            </a:r>
            <a:r>
              <a:rPr lang="es-MX" sz="2000" dirty="0">
                <a:latin typeface="Guardian Egyp Regular"/>
                <a:cs typeface="Guardian Egyp Regular"/>
              </a:rPr>
              <a:t> </a:t>
            </a:r>
          </a:p>
          <a:p>
            <a:pPr algn="just" hangingPunct="1"/>
            <a:r>
              <a:rPr lang="es-MX" sz="2000" dirty="0">
                <a:latin typeface="Guardian Egyp Regular"/>
                <a:cs typeface="Guardian Egyp Regular"/>
              </a:rPr>
              <a:t>-han pasado al menos 7 días desde que los síntomas aparecieron por primera vez.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C885DF74-A145-4325-8C4A-4C81878792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2">
            <a:biLevel thresh="25000"/>
            <a:extLst>
              <a:ext uri="{BEBA8EAE-BF5A-486C-A8C5-ECC9F3942E4B}">
                <a14:imgProps xmlns:a14="http://schemas.microsoft.com/office/drawing/2010/main">
                  <a14:imgLayer r:embed="rId23">
                    <a14:imgEffect>
                      <a14:brightnessContrast contrast="-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37139" y="7484385"/>
            <a:ext cx="1574380" cy="1574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060761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London 2019">
      <a:dk1>
        <a:srgbClr val="000000"/>
      </a:dk1>
      <a:lt1>
        <a:srgbClr val="A1D6CA"/>
      </a:lt1>
      <a:dk2>
        <a:srgbClr val="008974"/>
      </a:dk2>
      <a:lt2>
        <a:srgbClr val="FEFFFE"/>
      </a:lt2>
      <a:accent1>
        <a:srgbClr val="00BF6F"/>
      </a:accent1>
      <a:accent2>
        <a:srgbClr val="A1D6CA"/>
      </a:accent2>
      <a:accent3>
        <a:srgbClr val="A4A4A6"/>
      </a:accent3>
      <a:accent4>
        <a:srgbClr val="FEFFFE"/>
      </a:accent4>
      <a:accent5>
        <a:srgbClr val="008974"/>
      </a:accent5>
      <a:accent6>
        <a:srgbClr val="000000"/>
      </a:accent6>
      <a:hlink>
        <a:srgbClr val="00BF6F"/>
      </a:hlink>
      <a:folHlink>
        <a:srgbClr val="A4A4A6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44336"/>
      </a:accent1>
      <a:accent2>
        <a:srgbClr val="E91E63"/>
      </a:accent2>
      <a:accent3>
        <a:srgbClr val="9C27B0"/>
      </a:accent3>
      <a:accent4>
        <a:srgbClr val="673AB7"/>
      </a:accent4>
      <a:accent5>
        <a:srgbClr val="3F51B5"/>
      </a:accent5>
      <a:accent6>
        <a:srgbClr val="2196F3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ctr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91436" tIns="91436" rIns="91436" bIns="91436" numCol="1" spcCol="38100" rtlCol="0" anchor="t">
        <a:spAutoFit/>
      </a:bodyPr>
      <a:lstStyle>
        <a:defPPr marL="0" marR="0" indent="0" algn="l" defTabSz="1828800" rtl="0" fontAlgn="auto" latinLnBrk="0" hangingPunct="0">
          <a:lnSpc>
            <a:spcPct val="100000"/>
          </a:lnSpc>
          <a:spcBef>
            <a:spcPts val="150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424242"/>
            </a:solidFill>
            <a:effectLst/>
            <a:uFillTx/>
            <a:latin typeface="Open Sans"/>
            <a:ea typeface="Open Sans"/>
            <a:cs typeface="Open Sans"/>
            <a:sym typeface="Open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4843</TotalTime>
  <Words>425</Words>
  <Application>Microsoft Office PowerPoint</Application>
  <PresentationFormat>Custom</PresentationFormat>
  <Paragraphs>42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Calibri</vt:lpstr>
      <vt:lpstr>Guardian Egyp</vt:lpstr>
      <vt:lpstr>Guardian Egyp Medium</vt:lpstr>
      <vt:lpstr>Guardian Egyp Regular</vt:lpstr>
      <vt:lpstr>Guardian Egyp Thin</vt:lpstr>
      <vt:lpstr>Guardian TextEgyp</vt:lpstr>
      <vt:lpstr>Guardian TextEgyp Medium</vt:lpstr>
      <vt:lpstr>Open Sans</vt:lpstr>
      <vt:lpstr>Poppins Regular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Marlene Kellenberger</dc:creator>
  <cp:lastModifiedBy>Marlene Kellenberger</cp:lastModifiedBy>
  <cp:revision>329</cp:revision>
  <dcterms:modified xsi:type="dcterms:W3CDTF">2020-04-06T07:32:36Z</dcterms:modified>
</cp:coreProperties>
</file>